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82" r:id="rId2"/>
    <p:sldId id="422" r:id="rId3"/>
    <p:sldId id="423" r:id="rId4"/>
    <p:sldId id="424" r:id="rId5"/>
    <p:sldId id="425" r:id="rId6"/>
    <p:sldId id="426" r:id="rId7"/>
    <p:sldId id="448" r:id="rId8"/>
    <p:sldId id="449" r:id="rId9"/>
    <p:sldId id="450" r:id="rId10"/>
    <p:sldId id="451" r:id="rId11"/>
    <p:sldId id="427" r:id="rId12"/>
    <p:sldId id="429" r:id="rId13"/>
    <p:sldId id="430" r:id="rId14"/>
    <p:sldId id="431" r:id="rId15"/>
    <p:sldId id="441" r:id="rId16"/>
    <p:sldId id="443" r:id="rId17"/>
    <p:sldId id="442" r:id="rId18"/>
    <p:sldId id="444" r:id="rId19"/>
    <p:sldId id="447" r:id="rId20"/>
    <p:sldId id="432" r:id="rId21"/>
    <p:sldId id="445" r:id="rId22"/>
    <p:sldId id="435" r:id="rId23"/>
    <p:sldId id="436" r:id="rId24"/>
    <p:sldId id="438" r:id="rId25"/>
    <p:sldId id="433" r:id="rId26"/>
    <p:sldId id="439" r:id="rId27"/>
    <p:sldId id="440" r:id="rId28"/>
    <p:sldId id="446" r:id="rId29"/>
    <p:sldId id="434" r:id="rId30"/>
    <p:sldId id="421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капр" initials="а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4D9C"/>
    <a:srgbClr val="1D11B5"/>
    <a:srgbClr val="F15D5D"/>
    <a:srgbClr val="F8BD8C"/>
    <a:srgbClr val="CFE1F5"/>
    <a:srgbClr val="FFFF99"/>
    <a:srgbClr val="627CCE"/>
    <a:srgbClr val="ED2F2F"/>
    <a:srgbClr val="FA3A26"/>
    <a:srgbClr val="2940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5" autoAdjust="0"/>
    <p:restoredTop sz="99885" autoAdjust="0"/>
  </p:normalViewPr>
  <p:slideViewPr>
    <p:cSldViewPr snapToGrid="0">
      <p:cViewPr varScale="1">
        <p:scale>
          <a:sx n="73" d="100"/>
          <a:sy n="73" d="100"/>
        </p:scale>
        <p:origin x="88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8" y="16342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лена" userId="932c4105ec0071f6" providerId="LiveId" clId="{F81FEBDF-15FF-46C2-91E0-99210F5C9831}"/>
    <pc:docChg chg="undo custSel addSld delSld modSld sldOrd">
      <pc:chgData name="Елена" userId="932c4105ec0071f6" providerId="LiveId" clId="{F81FEBDF-15FF-46C2-91E0-99210F5C9831}" dt="2022-12-05T15:05:03.136" v="1689" actId="1076"/>
      <pc:docMkLst>
        <pc:docMk/>
      </pc:docMkLst>
      <pc:sldChg chg="addSp delSp modSp mod">
        <pc:chgData name="Елена" userId="932c4105ec0071f6" providerId="LiveId" clId="{F81FEBDF-15FF-46C2-91E0-99210F5C9831}" dt="2022-12-05T09:29:39.830" v="131" actId="1076"/>
        <pc:sldMkLst>
          <pc:docMk/>
          <pc:sldMk cId="3307527702" sldId="382"/>
        </pc:sldMkLst>
        <pc:spChg chg="mod">
          <ac:chgData name="Елена" userId="932c4105ec0071f6" providerId="LiveId" clId="{F81FEBDF-15FF-46C2-91E0-99210F5C9831}" dt="2022-12-05T09:07:14.440" v="116" actId="207"/>
          <ac:spMkLst>
            <pc:docMk/>
            <pc:sldMk cId="3307527702" sldId="382"/>
            <ac:spMk id="10" creationId="{00000000-0000-0000-0000-000000000000}"/>
          </ac:spMkLst>
        </pc:spChg>
        <pc:spChg chg="mod">
          <ac:chgData name="Елена" userId="932c4105ec0071f6" providerId="LiveId" clId="{F81FEBDF-15FF-46C2-91E0-99210F5C9831}" dt="2022-12-05T09:07:45.236" v="119" actId="1076"/>
          <ac:spMkLst>
            <pc:docMk/>
            <pc:sldMk cId="3307527702" sldId="382"/>
            <ac:spMk id="13" creationId="{00000000-0000-0000-0000-000000000000}"/>
          </ac:spMkLst>
        </pc:spChg>
        <pc:spChg chg="del mod">
          <ac:chgData name="Елена" userId="932c4105ec0071f6" providerId="LiveId" clId="{F81FEBDF-15FF-46C2-91E0-99210F5C9831}" dt="2022-12-05T08:04:00.672" v="15" actId="478"/>
          <ac:spMkLst>
            <pc:docMk/>
            <pc:sldMk cId="3307527702" sldId="382"/>
            <ac:spMk id="14" creationId="{00000000-0000-0000-0000-000000000000}"/>
          </ac:spMkLst>
        </pc:spChg>
        <pc:picChg chg="add mod ord">
          <ac:chgData name="Елена" userId="932c4105ec0071f6" providerId="LiveId" clId="{F81FEBDF-15FF-46C2-91E0-99210F5C9831}" dt="2022-12-05T09:29:39.830" v="131" actId="1076"/>
          <ac:picMkLst>
            <pc:docMk/>
            <pc:sldMk cId="3307527702" sldId="382"/>
            <ac:picMk id="2" creationId="{B1972F7B-0F09-7796-1A94-6E8134EB49ED}"/>
          </ac:picMkLst>
        </pc:picChg>
        <pc:picChg chg="add del mod ord">
          <ac:chgData name="Елена" userId="932c4105ec0071f6" providerId="LiveId" clId="{F81FEBDF-15FF-46C2-91E0-99210F5C9831}" dt="2022-12-05T08:13:12.495" v="40" actId="478"/>
          <ac:picMkLst>
            <pc:docMk/>
            <pc:sldMk cId="3307527702" sldId="382"/>
            <ac:picMk id="3" creationId="{1E12B345-B93C-FEDC-D7A5-42D5256BD6B0}"/>
          </ac:picMkLst>
        </pc:picChg>
        <pc:picChg chg="add mod">
          <ac:chgData name="Елена" userId="932c4105ec0071f6" providerId="LiveId" clId="{F81FEBDF-15FF-46C2-91E0-99210F5C9831}" dt="2022-12-05T09:29:35.302" v="130" actId="1076"/>
          <ac:picMkLst>
            <pc:docMk/>
            <pc:sldMk cId="3307527702" sldId="382"/>
            <ac:picMk id="5" creationId="{7118CEFA-E02C-0EBA-AADE-09BAED26CFDF}"/>
          </ac:picMkLst>
        </pc:picChg>
        <pc:picChg chg="add del mod ord">
          <ac:chgData name="Елена" userId="932c4105ec0071f6" providerId="LiveId" clId="{F81FEBDF-15FF-46C2-91E0-99210F5C9831}" dt="2022-12-05T08:17:36.466" v="55" actId="478"/>
          <ac:picMkLst>
            <pc:docMk/>
            <pc:sldMk cId="3307527702" sldId="382"/>
            <ac:picMk id="6" creationId="{58F4FB5F-404D-34C1-7B17-FA4FF292C901}"/>
          </ac:picMkLst>
        </pc:picChg>
        <pc:picChg chg="add mod ord">
          <ac:chgData name="Елена" userId="932c4105ec0071f6" providerId="LiveId" clId="{F81FEBDF-15FF-46C2-91E0-99210F5C9831}" dt="2022-12-05T08:23:04.402" v="102" actId="1076"/>
          <ac:picMkLst>
            <pc:docMk/>
            <pc:sldMk cId="3307527702" sldId="382"/>
            <ac:picMk id="7" creationId="{C856524F-1D83-2BF1-5ECD-23C00E2FC49C}"/>
          </ac:picMkLst>
        </pc:picChg>
        <pc:picChg chg="mod">
          <ac:chgData name="Елена" userId="932c4105ec0071f6" providerId="LiveId" clId="{F81FEBDF-15FF-46C2-91E0-99210F5C9831}" dt="2022-12-05T09:07:41.434" v="118" actId="1076"/>
          <ac:picMkLst>
            <pc:docMk/>
            <pc:sldMk cId="3307527702" sldId="382"/>
            <ac:picMk id="15" creationId="{00000000-0000-0000-0000-000000000000}"/>
          </ac:picMkLst>
        </pc:picChg>
      </pc:sldChg>
      <pc:sldChg chg="modSp mod">
        <pc:chgData name="Елена" userId="932c4105ec0071f6" providerId="LiveId" clId="{F81FEBDF-15FF-46C2-91E0-99210F5C9831}" dt="2022-12-05T15:05:03.136" v="1689" actId="1076"/>
        <pc:sldMkLst>
          <pc:docMk/>
          <pc:sldMk cId="4110284205" sldId="421"/>
        </pc:sldMkLst>
        <pc:spChg chg="mod">
          <ac:chgData name="Елена" userId="932c4105ec0071f6" providerId="LiveId" clId="{F81FEBDF-15FF-46C2-91E0-99210F5C9831}" dt="2022-12-05T15:05:03.136" v="1689" actId="1076"/>
          <ac:spMkLst>
            <pc:docMk/>
            <pc:sldMk cId="4110284205" sldId="421"/>
            <ac:spMk id="7" creationId="{00000000-0000-0000-0000-000000000000}"/>
          </ac:spMkLst>
        </pc:spChg>
      </pc:sldChg>
      <pc:sldChg chg="addSp delSp modSp mod">
        <pc:chgData name="Елена" userId="932c4105ec0071f6" providerId="LiveId" clId="{F81FEBDF-15FF-46C2-91E0-99210F5C9831}" dt="2022-12-05T15:00:50.835" v="1641" actId="1076"/>
        <pc:sldMkLst>
          <pc:docMk/>
          <pc:sldMk cId="668353816" sldId="425"/>
        </pc:sldMkLst>
        <pc:spChg chg="mod">
          <ac:chgData name="Елена" userId="932c4105ec0071f6" providerId="LiveId" clId="{F81FEBDF-15FF-46C2-91E0-99210F5C9831}" dt="2022-12-05T14:57:01.266" v="1594" actId="14100"/>
          <ac:spMkLst>
            <pc:docMk/>
            <pc:sldMk cId="668353816" sldId="425"/>
            <ac:spMk id="5" creationId="{00000000-0000-0000-0000-000000000000}"/>
          </ac:spMkLst>
        </pc:spChg>
        <pc:picChg chg="add del">
          <ac:chgData name="Елена" userId="932c4105ec0071f6" providerId="LiveId" clId="{F81FEBDF-15FF-46C2-91E0-99210F5C9831}" dt="2022-12-05T12:56:18.741" v="1293" actId="478"/>
          <ac:picMkLst>
            <pc:docMk/>
            <pc:sldMk cId="668353816" sldId="425"/>
            <ac:picMk id="4" creationId="{D75D66BE-8780-7363-F5E8-E4066A23AC1E}"/>
          </ac:picMkLst>
        </pc:picChg>
        <pc:picChg chg="add mod ord">
          <ac:chgData name="Елена" userId="932c4105ec0071f6" providerId="LiveId" clId="{F81FEBDF-15FF-46C2-91E0-99210F5C9831}" dt="2022-12-05T15:00:50.835" v="1641" actId="1076"/>
          <ac:picMkLst>
            <pc:docMk/>
            <pc:sldMk cId="668353816" sldId="425"/>
            <ac:picMk id="7" creationId="{5C0ED784-0021-1A92-B4C9-0979ACDE227A}"/>
          </ac:picMkLst>
        </pc:picChg>
        <pc:picChg chg="mod">
          <ac:chgData name="Елена" userId="932c4105ec0071f6" providerId="LiveId" clId="{F81FEBDF-15FF-46C2-91E0-99210F5C9831}" dt="2022-12-05T15:00:17.689" v="1633" actId="14100"/>
          <ac:picMkLst>
            <pc:docMk/>
            <pc:sldMk cId="668353816" sldId="425"/>
            <ac:picMk id="9" creationId="{00000000-0000-0000-0000-000000000000}"/>
          </ac:picMkLst>
        </pc:picChg>
        <pc:picChg chg="del">
          <ac:chgData name="Елена" userId="932c4105ec0071f6" providerId="LiveId" clId="{F81FEBDF-15FF-46C2-91E0-99210F5C9831}" dt="2022-12-05T12:56:12.874" v="1291" actId="478"/>
          <ac:picMkLst>
            <pc:docMk/>
            <pc:sldMk cId="668353816" sldId="425"/>
            <ac:picMk id="10" creationId="{00000000-0000-0000-0000-000000000000}"/>
          </ac:picMkLst>
        </pc:picChg>
        <pc:picChg chg="add del mod">
          <ac:chgData name="Елена" userId="932c4105ec0071f6" providerId="LiveId" clId="{F81FEBDF-15FF-46C2-91E0-99210F5C9831}" dt="2022-12-05T12:57:40.501" v="1301" actId="478"/>
          <ac:picMkLst>
            <pc:docMk/>
            <pc:sldMk cId="668353816" sldId="425"/>
            <ac:picMk id="11" creationId="{46AD9F44-364E-B142-3714-53EC45F5CB8D}"/>
          </ac:picMkLst>
        </pc:picChg>
        <pc:picChg chg="add mod">
          <ac:chgData name="Елена" userId="932c4105ec0071f6" providerId="LiveId" clId="{F81FEBDF-15FF-46C2-91E0-99210F5C9831}" dt="2022-12-05T15:00:42.489" v="1638" actId="1076"/>
          <ac:picMkLst>
            <pc:docMk/>
            <pc:sldMk cId="668353816" sldId="425"/>
            <ac:picMk id="12" creationId="{2852C34D-0D0D-22BF-9852-3792241B9CEB}"/>
          </ac:picMkLst>
        </pc:picChg>
      </pc:sldChg>
      <pc:sldChg chg="modSp mod">
        <pc:chgData name="Елена" userId="932c4105ec0071f6" providerId="LiveId" clId="{F81FEBDF-15FF-46C2-91E0-99210F5C9831}" dt="2022-12-05T13:07:50.821" v="1382" actId="20577"/>
        <pc:sldMkLst>
          <pc:docMk/>
          <pc:sldMk cId="839645686" sldId="426"/>
        </pc:sldMkLst>
        <pc:spChg chg="mod">
          <ac:chgData name="Елена" userId="932c4105ec0071f6" providerId="LiveId" clId="{F81FEBDF-15FF-46C2-91E0-99210F5C9831}" dt="2022-12-05T13:07:50.821" v="1382" actId="20577"/>
          <ac:spMkLst>
            <pc:docMk/>
            <pc:sldMk cId="839645686" sldId="426"/>
            <ac:spMk id="2" creationId="{00000000-0000-0000-0000-000000000000}"/>
          </ac:spMkLst>
        </pc:spChg>
      </pc:sldChg>
      <pc:sldChg chg="modSp mod">
        <pc:chgData name="Елена" userId="932c4105ec0071f6" providerId="LiveId" clId="{F81FEBDF-15FF-46C2-91E0-99210F5C9831}" dt="2022-12-05T09:50:46.316" v="135" actId="14100"/>
        <pc:sldMkLst>
          <pc:docMk/>
          <pc:sldMk cId="2318642246" sldId="427"/>
        </pc:sldMkLst>
        <pc:picChg chg="mod">
          <ac:chgData name="Елена" userId="932c4105ec0071f6" providerId="LiveId" clId="{F81FEBDF-15FF-46C2-91E0-99210F5C9831}" dt="2022-12-05T09:50:46.316" v="135" actId="14100"/>
          <ac:picMkLst>
            <pc:docMk/>
            <pc:sldMk cId="2318642246" sldId="427"/>
            <ac:picMk id="9" creationId="{00000000-0000-0000-0000-000000000000}"/>
          </ac:picMkLst>
        </pc:picChg>
      </pc:sldChg>
      <pc:sldChg chg="addSp delSp modSp mod">
        <pc:chgData name="Елена" userId="932c4105ec0071f6" providerId="LiveId" clId="{F81FEBDF-15FF-46C2-91E0-99210F5C9831}" dt="2022-12-05T15:03:44.890" v="1688" actId="692"/>
        <pc:sldMkLst>
          <pc:docMk/>
          <pc:sldMk cId="2875916605" sldId="429"/>
        </pc:sldMkLst>
        <pc:spChg chg="mod">
          <ac:chgData name="Елена" userId="932c4105ec0071f6" providerId="LiveId" clId="{F81FEBDF-15FF-46C2-91E0-99210F5C9831}" dt="2022-12-05T09:55:27.884" v="167" actId="14100"/>
          <ac:spMkLst>
            <pc:docMk/>
            <pc:sldMk cId="2875916605" sldId="429"/>
            <ac:spMk id="8" creationId="{00000000-0000-0000-0000-000000000000}"/>
          </ac:spMkLst>
        </pc:spChg>
        <pc:spChg chg="mod">
          <ac:chgData name="Елена" userId="932c4105ec0071f6" providerId="LiveId" clId="{F81FEBDF-15FF-46C2-91E0-99210F5C9831}" dt="2022-12-05T09:55:32.704" v="168" actId="1076"/>
          <ac:spMkLst>
            <pc:docMk/>
            <pc:sldMk cId="2875916605" sldId="429"/>
            <ac:spMk id="9" creationId="{00000000-0000-0000-0000-000000000000}"/>
          </ac:spMkLst>
        </pc:spChg>
        <pc:picChg chg="add mod">
          <ac:chgData name="Елена" userId="932c4105ec0071f6" providerId="LiveId" clId="{F81FEBDF-15FF-46C2-91E0-99210F5C9831}" dt="2022-12-05T15:03:35.099" v="1677" actId="692"/>
          <ac:picMkLst>
            <pc:docMk/>
            <pc:sldMk cId="2875916605" sldId="429"/>
            <ac:picMk id="3" creationId="{CA569C26-8E6F-7D63-5C4B-C9B2A2B62456}"/>
          </ac:picMkLst>
        </pc:picChg>
        <pc:picChg chg="add mod">
          <ac:chgData name="Елена" userId="932c4105ec0071f6" providerId="LiveId" clId="{F81FEBDF-15FF-46C2-91E0-99210F5C9831}" dt="2022-12-05T15:03:39.304" v="1683" actId="692"/>
          <ac:picMkLst>
            <pc:docMk/>
            <pc:sldMk cId="2875916605" sldId="429"/>
            <ac:picMk id="4" creationId="{31E1DBA4-FBB9-65DD-A197-B205824F4B60}"/>
          </ac:picMkLst>
        </pc:picChg>
        <pc:picChg chg="del">
          <ac:chgData name="Елена" userId="932c4105ec0071f6" providerId="LiveId" clId="{F81FEBDF-15FF-46C2-91E0-99210F5C9831}" dt="2022-12-05T09:53:26.892" v="138" actId="478"/>
          <ac:picMkLst>
            <pc:docMk/>
            <pc:sldMk cId="2875916605" sldId="429"/>
            <ac:picMk id="5" creationId="{00000000-0000-0000-0000-000000000000}"/>
          </ac:picMkLst>
        </pc:picChg>
        <pc:picChg chg="add mod">
          <ac:chgData name="Елена" userId="932c4105ec0071f6" providerId="LiveId" clId="{F81FEBDF-15FF-46C2-91E0-99210F5C9831}" dt="2022-12-05T15:03:44.890" v="1688" actId="692"/>
          <ac:picMkLst>
            <pc:docMk/>
            <pc:sldMk cId="2875916605" sldId="429"/>
            <ac:picMk id="6" creationId="{BFCB67E3-4727-ED81-771D-087273FD2C88}"/>
          </ac:picMkLst>
        </pc:picChg>
        <pc:picChg chg="del">
          <ac:chgData name="Елена" userId="932c4105ec0071f6" providerId="LiveId" clId="{F81FEBDF-15FF-46C2-91E0-99210F5C9831}" dt="2022-12-05T09:53:51.637" v="147" actId="478"/>
          <ac:picMkLst>
            <pc:docMk/>
            <pc:sldMk cId="2875916605" sldId="429"/>
            <ac:picMk id="7" creationId="{00000000-0000-0000-0000-000000000000}"/>
          </ac:picMkLst>
        </pc:picChg>
      </pc:sldChg>
      <pc:sldChg chg="addSp delSp modSp mod">
        <pc:chgData name="Елена" userId="932c4105ec0071f6" providerId="LiveId" clId="{F81FEBDF-15FF-46C2-91E0-99210F5C9831}" dt="2022-12-05T09:59:23.108" v="282" actId="167"/>
        <pc:sldMkLst>
          <pc:docMk/>
          <pc:sldMk cId="1118124294" sldId="430"/>
        </pc:sldMkLst>
        <pc:spChg chg="mod">
          <ac:chgData name="Елена" userId="932c4105ec0071f6" providerId="LiveId" clId="{F81FEBDF-15FF-46C2-91E0-99210F5C9831}" dt="2022-12-05T09:59:06.819" v="276" actId="14100"/>
          <ac:spMkLst>
            <pc:docMk/>
            <pc:sldMk cId="1118124294" sldId="430"/>
            <ac:spMk id="2" creationId="{00000000-0000-0000-0000-000000000000}"/>
          </ac:spMkLst>
        </pc:spChg>
        <pc:spChg chg="add del mod">
          <ac:chgData name="Елена" userId="932c4105ec0071f6" providerId="LiveId" clId="{F81FEBDF-15FF-46C2-91E0-99210F5C9831}" dt="2022-12-05T09:58:33.491" v="252"/>
          <ac:spMkLst>
            <pc:docMk/>
            <pc:sldMk cId="1118124294" sldId="430"/>
            <ac:spMk id="3" creationId="{3B95ACD6-AD43-E1BF-FC74-A5FC7BFE9699}"/>
          </ac:spMkLst>
        </pc:spChg>
        <pc:spChg chg="mod">
          <ac:chgData name="Елена" userId="932c4105ec0071f6" providerId="LiveId" clId="{F81FEBDF-15FF-46C2-91E0-99210F5C9831}" dt="2022-12-05T09:59:15.673" v="281" actId="14100"/>
          <ac:spMkLst>
            <pc:docMk/>
            <pc:sldMk cId="1118124294" sldId="430"/>
            <ac:spMk id="4" creationId="{00000000-0000-0000-0000-000000000000}"/>
          </ac:spMkLst>
        </pc:spChg>
        <pc:spChg chg="add mod">
          <ac:chgData name="Елена" userId="932c4105ec0071f6" providerId="LiveId" clId="{F81FEBDF-15FF-46C2-91E0-99210F5C9831}" dt="2022-12-05T09:59:00.088" v="275" actId="2711"/>
          <ac:spMkLst>
            <pc:docMk/>
            <pc:sldMk cId="1118124294" sldId="430"/>
            <ac:spMk id="5" creationId="{D27A2E56-8606-4D08-E9F0-A85A4A819248}"/>
          </ac:spMkLst>
        </pc:spChg>
        <pc:spChg chg="mod">
          <ac:chgData name="Елена" userId="932c4105ec0071f6" providerId="LiveId" clId="{F81FEBDF-15FF-46C2-91E0-99210F5C9831}" dt="2022-12-05T09:57:56.675" v="245" actId="6549"/>
          <ac:spMkLst>
            <pc:docMk/>
            <pc:sldMk cId="1118124294" sldId="430"/>
            <ac:spMk id="11" creationId="{00000000-0000-0000-0000-000000000000}"/>
          </ac:spMkLst>
        </pc:spChg>
        <pc:picChg chg="ord">
          <ac:chgData name="Елена" userId="932c4105ec0071f6" providerId="LiveId" clId="{F81FEBDF-15FF-46C2-91E0-99210F5C9831}" dt="2022-12-05T09:59:23.108" v="282" actId="167"/>
          <ac:picMkLst>
            <pc:docMk/>
            <pc:sldMk cId="1118124294" sldId="430"/>
            <ac:picMk id="6" creationId="{00000000-0000-0000-0000-000000000000}"/>
          </ac:picMkLst>
        </pc:picChg>
      </pc:sldChg>
      <pc:sldChg chg="addSp delSp modSp mod">
        <pc:chgData name="Елена" userId="932c4105ec0071f6" providerId="LiveId" clId="{F81FEBDF-15FF-46C2-91E0-99210F5C9831}" dt="2022-12-05T10:05:43.354" v="351" actId="20577"/>
        <pc:sldMkLst>
          <pc:docMk/>
          <pc:sldMk cId="2851322230" sldId="431"/>
        </pc:sldMkLst>
        <pc:spChg chg="mod">
          <ac:chgData name="Елена" userId="932c4105ec0071f6" providerId="LiveId" clId="{F81FEBDF-15FF-46C2-91E0-99210F5C9831}" dt="2022-12-05T09:59:41.917" v="283" actId="14100"/>
          <ac:spMkLst>
            <pc:docMk/>
            <pc:sldMk cId="2851322230" sldId="431"/>
            <ac:spMk id="2" creationId="{00000000-0000-0000-0000-000000000000}"/>
          </ac:spMkLst>
        </pc:spChg>
        <pc:spChg chg="add mod">
          <ac:chgData name="Елена" userId="932c4105ec0071f6" providerId="LiveId" clId="{F81FEBDF-15FF-46C2-91E0-99210F5C9831}" dt="2022-12-05T10:00:34.274" v="305" actId="403"/>
          <ac:spMkLst>
            <pc:docMk/>
            <pc:sldMk cId="2851322230" sldId="431"/>
            <ac:spMk id="6" creationId="{B3319D99-BD93-4501-1700-C5FC3EE2A4BF}"/>
          </ac:spMkLst>
        </pc:spChg>
        <pc:spChg chg="mod">
          <ac:chgData name="Елена" userId="932c4105ec0071f6" providerId="LiveId" clId="{F81FEBDF-15FF-46C2-91E0-99210F5C9831}" dt="2022-12-05T10:05:43.354" v="351" actId="20577"/>
          <ac:spMkLst>
            <pc:docMk/>
            <pc:sldMk cId="2851322230" sldId="431"/>
            <ac:spMk id="7" creationId="{00000000-0000-0000-0000-000000000000}"/>
          </ac:spMkLst>
        </pc:spChg>
        <pc:spChg chg="del mod">
          <ac:chgData name="Елена" userId="932c4105ec0071f6" providerId="LiveId" clId="{F81FEBDF-15FF-46C2-91E0-99210F5C9831}" dt="2022-12-05T10:01:22.874" v="345" actId="478"/>
          <ac:spMkLst>
            <pc:docMk/>
            <pc:sldMk cId="2851322230" sldId="431"/>
            <ac:spMk id="8" creationId="{00000000-0000-0000-0000-000000000000}"/>
          </ac:spMkLst>
        </pc:spChg>
        <pc:spChg chg="add">
          <ac:chgData name="Елена" userId="932c4105ec0071f6" providerId="LiveId" clId="{F81FEBDF-15FF-46C2-91E0-99210F5C9831}" dt="2022-12-05T10:00:00.014" v="287"/>
          <ac:spMkLst>
            <pc:docMk/>
            <pc:sldMk cId="2851322230" sldId="431"/>
            <ac:spMk id="9" creationId="{681C23CA-7582-3747-D66C-201C6AA72139}"/>
          </ac:spMkLst>
        </pc:spChg>
        <pc:picChg chg="add del">
          <ac:chgData name="Елена" userId="932c4105ec0071f6" providerId="LiveId" clId="{F81FEBDF-15FF-46C2-91E0-99210F5C9831}" dt="2022-12-05T09:59:46.358" v="285"/>
          <ac:picMkLst>
            <pc:docMk/>
            <pc:sldMk cId="2851322230" sldId="431"/>
            <ac:picMk id="4" creationId="{BD70B539-A6AD-6BAE-D45A-B7DD2F3424D0}"/>
          </ac:picMkLst>
        </pc:picChg>
        <pc:picChg chg="mod">
          <ac:chgData name="Елена" userId="932c4105ec0071f6" providerId="LiveId" clId="{F81FEBDF-15FF-46C2-91E0-99210F5C9831}" dt="2022-12-05T10:01:28.001" v="346" actId="1076"/>
          <ac:picMkLst>
            <pc:docMk/>
            <pc:sldMk cId="2851322230" sldId="431"/>
            <ac:picMk id="5" creationId="{00000000-0000-0000-0000-000000000000}"/>
          </ac:picMkLst>
        </pc:picChg>
      </pc:sldChg>
      <pc:sldChg chg="addSp delSp modSp mod">
        <pc:chgData name="Елена" userId="932c4105ec0071f6" providerId="LiveId" clId="{F81FEBDF-15FF-46C2-91E0-99210F5C9831}" dt="2022-12-05T11:27:57.432" v="1133" actId="1076"/>
        <pc:sldMkLst>
          <pc:docMk/>
          <pc:sldMk cId="1871985911" sldId="433"/>
        </pc:sldMkLst>
        <pc:spChg chg="mod">
          <ac:chgData name="Елена" userId="932c4105ec0071f6" providerId="LiveId" clId="{F81FEBDF-15FF-46C2-91E0-99210F5C9831}" dt="2022-12-05T11:15:46.278" v="792" actId="20577"/>
          <ac:spMkLst>
            <pc:docMk/>
            <pc:sldMk cId="1871985911" sldId="433"/>
            <ac:spMk id="2" creationId="{00000000-0000-0000-0000-000000000000}"/>
          </ac:spMkLst>
        </pc:spChg>
        <pc:spChg chg="add mod">
          <ac:chgData name="Елена" userId="932c4105ec0071f6" providerId="LiveId" clId="{F81FEBDF-15FF-46C2-91E0-99210F5C9831}" dt="2022-12-05T11:25:08.885" v="1063" actId="692"/>
          <ac:spMkLst>
            <pc:docMk/>
            <pc:sldMk cId="1871985911" sldId="433"/>
            <ac:spMk id="3" creationId="{26363CB9-D0A9-3D97-F10E-B4D91A77E435}"/>
          </ac:spMkLst>
        </pc:spChg>
        <pc:spChg chg="add mod">
          <ac:chgData name="Елена" userId="932c4105ec0071f6" providerId="LiveId" clId="{F81FEBDF-15FF-46C2-91E0-99210F5C9831}" dt="2022-12-05T11:26:29.966" v="1110" actId="122"/>
          <ac:spMkLst>
            <pc:docMk/>
            <pc:sldMk cId="1871985911" sldId="433"/>
            <ac:spMk id="4" creationId="{82021FD1-6C79-780E-FBCF-F56E95CBFFDF}"/>
          </ac:spMkLst>
        </pc:spChg>
        <pc:spChg chg="mod">
          <ac:chgData name="Елена" userId="932c4105ec0071f6" providerId="LiveId" clId="{F81FEBDF-15FF-46C2-91E0-99210F5C9831}" dt="2022-12-05T11:27:57.432" v="1133" actId="1076"/>
          <ac:spMkLst>
            <pc:docMk/>
            <pc:sldMk cId="1871985911" sldId="433"/>
            <ac:spMk id="5" creationId="{00000000-0000-0000-0000-000000000000}"/>
          </ac:spMkLst>
        </pc:spChg>
        <pc:spChg chg="del">
          <ac:chgData name="Елена" userId="932c4105ec0071f6" providerId="LiveId" clId="{F81FEBDF-15FF-46C2-91E0-99210F5C9831}" dt="2022-12-05T11:24:11.557" v="1046" actId="478"/>
          <ac:spMkLst>
            <pc:docMk/>
            <pc:sldMk cId="1871985911" sldId="433"/>
            <ac:spMk id="7" creationId="{00000000-0000-0000-0000-000000000000}"/>
          </ac:spMkLst>
        </pc:spChg>
        <pc:picChg chg="mod">
          <ac:chgData name="Елена" userId="932c4105ec0071f6" providerId="LiveId" clId="{F81FEBDF-15FF-46C2-91E0-99210F5C9831}" dt="2022-12-05T11:25:43.171" v="1069" actId="14100"/>
          <ac:picMkLst>
            <pc:docMk/>
            <pc:sldMk cId="1871985911" sldId="433"/>
            <ac:picMk id="1026" creationId="{00000000-0000-0000-0000-000000000000}"/>
          </ac:picMkLst>
        </pc:picChg>
        <pc:cxnChg chg="add mod">
          <ac:chgData name="Елена" userId="932c4105ec0071f6" providerId="LiveId" clId="{F81FEBDF-15FF-46C2-91E0-99210F5C9831}" dt="2022-12-05T11:26:47.663" v="1117" actId="692"/>
          <ac:cxnSpMkLst>
            <pc:docMk/>
            <pc:sldMk cId="1871985911" sldId="433"/>
            <ac:cxnSpMk id="8" creationId="{D603714E-BFD0-36D3-BE17-B31D58B229A0}"/>
          </ac:cxnSpMkLst>
        </pc:cxnChg>
      </pc:sldChg>
      <pc:sldChg chg="addSp modSp mod">
        <pc:chgData name="Елена" userId="932c4105ec0071f6" providerId="LiveId" clId="{F81FEBDF-15FF-46C2-91E0-99210F5C9831}" dt="2022-12-05T11:14:09.572" v="751" actId="14100"/>
        <pc:sldMkLst>
          <pc:docMk/>
          <pc:sldMk cId="1731244890" sldId="435"/>
        </pc:sldMkLst>
        <pc:picChg chg="mod ord">
          <ac:chgData name="Елена" userId="932c4105ec0071f6" providerId="LiveId" clId="{F81FEBDF-15FF-46C2-91E0-99210F5C9831}" dt="2022-12-05T11:14:09.572" v="751" actId="14100"/>
          <ac:picMkLst>
            <pc:docMk/>
            <pc:sldMk cId="1731244890" sldId="435"/>
            <ac:picMk id="3" creationId="{00000000-0000-0000-0000-000000000000}"/>
          </ac:picMkLst>
        </pc:picChg>
        <pc:picChg chg="add mod">
          <ac:chgData name="Елена" userId="932c4105ec0071f6" providerId="LiveId" clId="{F81FEBDF-15FF-46C2-91E0-99210F5C9831}" dt="2022-12-05T11:14:05.652" v="750" actId="1076"/>
          <ac:picMkLst>
            <pc:docMk/>
            <pc:sldMk cId="1731244890" sldId="435"/>
            <ac:picMk id="5" creationId="{76C49D16-187E-3F58-ED2A-E865AB31F6AD}"/>
          </ac:picMkLst>
        </pc:picChg>
      </pc:sldChg>
      <pc:sldChg chg="modSp">
        <pc:chgData name="Елена" userId="932c4105ec0071f6" providerId="LiveId" clId="{F81FEBDF-15FF-46C2-91E0-99210F5C9831}" dt="2022-12-05T11:28:22.107" v="1143" actId="20577"/>
        <pc:sldMkLst>
          <pc:docMk/>
          <pc:sldMk cId="3568117794" sldId="439"/>
        </pc:sldMkLst>
        <pc:graphicFrameChg chg="mod">
          <ac:chgData name="Елена" userId="932c4105ec0071f6" providerId="LiveId" clId="{F81FEBDF-15FF-46C2-91E0-99210F5C9831}" dt="2022-12-05T11:28:22.107" v="1143" actId="20577"/>
          <ac:graphicFrameMkLst>
            <pc:docMk/>
            <pc:sldMk cId="3568117794" sldId="439"/>
            <ac:graphicFrameMk id="5" creationId="{00000000-0000-0000-0000-000000000000}"/>
          </ac:graphicFrameMkLst>
        </pc:graphicFrameChg>
      </pc:sldChg>
      <pc:sldChg chg="modSp mod">
        <pc:chgData name="Елена" userId="932c4105ec0071f6" providerId="LiveId" clId="{F81FEBDF-15FF-46C2-91E0-99210F5C9831}" dt="2022-12-05T11:33:28.616" v="1260" actId="20577"/>
        <pc:sldMkLst>
          <pc:docMk/>
          <pc:sldMk cId="3078775746" sldId="440"/>
        </pc:sldMkLst>
        <pc:spChg chg="mod">
          <ac:chgData name="Елена" userId="932c4105ec0071f6" providerId="LiveId" clId="{F81FEBDF-15FF-46C2-91E0-99210F5C9831}" dt="2022-12-05T11:33:28.616" v="1260" actId="20577"/>
          <ac:spMkLst>
            <pc:docMk/>
            <pc:sldMk cId="3078775746" sldId="440"/>
            <ac:spMk id="2" creationId="{00000000-0000-0000-0000-000000000000}"/>
          </ac:spMkLst>
        </pc:spChg>
      </pc:sldChg>
      <pc:sldChg chg="addSp delSp modSp add mod">
        <pc:chgData name="Елена" userId="932c4105ec0071f6" providerId="LiveId" clId="{F81FEBDF-15FF-46C2-91E0-99210F5C9831}" dt="2022-12-05T10:21:48.534" v="490" actId="692"/>
        <pc:sldMkLst>
          <pc:docMk/>
          <pc:sldMk cId="2906979466" sldId="441"/>
        </pc:sldMkLst>
        <pc:spChg chg="mod">
          <ac:chgData name="Елена" userId="932c4105ec0071f6" providerId="LiveId" clId="{F81FEBDF-15FF-46C2-91E0-99210F5C9831}" dt="2022-12-05T10:21:19.027" v="477" actId="1076"/>
          <ac:spMkLst>
            <pc:docMk/>
            <pc:sldMk cId="2906979466" sldId="441"/>
            <ac:spMk id="2" creationId="{00000000-0000-0000-0000-000000000000}"/>
          </ac:spMkLst>
        </pc:spChg>
        <pc:spChg chg="mod">
          <ac:chgData name="Елена" userId="932c4105ec0071f6" providerId="LiveId" clId="{F81FEBDF-15FF-46C2-91E0-99210F5C9831}" dt="2022-12-05T10:21:22.225" v="478" actId="1076"/>
          <ac:spMkLst>
            <pc:docMk/>
            <pc:sldMk cId="2906979466" sldId="441"/>
            <ac:spMk id="6" creationId="{B3319D99-BD93-4501-1700-C5FC3EE2A4BF}"/>
          </ac:spMkLst>
        </pc:spChg>
        <pc:spChg chg="del">
          <ac:chgData name="Елена" userId="932c4105ec0071f6" providerId="LiveId" clId="{F81FEBDF-15FF-46C2-91E0-99210F5C9831}" dt="2022-12-05T10:10:17.485" v="438" actId="478"/>
          <ac:spMkLst>
            <pc:docMk/>
            <pc:sldMk cId="2906979466" sldId="441"/>
            <ac:spMk id="7" creationId="{00000000-0000-0000-0000-000000000000}"/>
          </ac:spMkLst>
        </pc:spChg>
        <pc:spChg chg="add mod">
          <ac:chgData name="Елена" userId="932c4105ec0071f6" providerId="LiveId" clId="{F81FEBDF-15FF-46C2-91E0-99210F5C9831}" dt="2022-12-05T10:21:48.534" v="490" actId="692"/>
          <ac:spMkLst>
            <pc:docMk/>
            <pc:sldMk cId="2906979466" sldId="441"/>
            <ac:spMk id="12" creationId="{A0E91668-B52A-7764-A1FC-651391AE3B4C}"/>
          </ac:spMkLst>
        </pc:spChg>
        <pc:picChg chg="del">
          <ac:chgData name="Елена" userId="932c4105ec0071f6" providerId="LiveId" clId="{F81FEBDF-15FF-46C2-91E0-99210F5C9831}" dt="2022-12-05T10:09:46.596" v="422" actId="478"/>
          <ac:picMkLst>
            <pc:docMk/>
            <pc:sldMk cId="2906979466" sldId="441"/>
            <ac:picMk id="3" creationId="{00000000-0000-0000-0000-000000000000}"/>
          </ac:picMkLst>
        </pc:picChg>
        <pc:picChg chg="add del mod">
          <ac:chgData name="Елена" userId="932c4105ec0071f6" providerId="LiveId" clId="{F81FEBDF-15FF-46C2-91E0-99210F5C9831}" dt="2022-12-05T10:13:37.728" v="442" actId="478"/>
          <ac:picMkLst>
            <pc:docMk/>
            <pc:sldMk cId="2906979466" sldId="441"/>
            <ac:picMk id="4" creationId="{F75D135E-28B0-2EE2-04C5-139AB04E54F7}"/>
          </ac:picMkLst>
        </pc:picChg>
        <pc:picChg chg="del">
          <ac:chgData name="Елена" userId="932c4105ec0071f6" providerId="LiveId" clId="{F81FEBDF-15FF-46C2-91E0-99210F5C9831}" dt="2022-12-05T10:10:19.132" v="439" actId="478"/>
          <ac:picMkLst>
            <pc:docMk/>
            <pc:sldMk cId="2906979466" sldId="441"/>
            <ac:picMk id="5" creationId="{00000000-0000-0000-0000-000000000000}"/>
          </ac:picMkLst>
        </pc:picChg>
        <pc:picChg chg="add del mod ord">
          <ac:chgData name="Елена" userId="932c4105ec0071f6" providerId="LiveId" clId="{F81FEBDF-15FF-46C2-91E0-99210F5C9831}" dt="2022-12-05T10:20:59.447" v="472" actId="478"/>
          <ac:picMkLst>
            <pc:docMk/>
            <pc:sldMk cId="2906979466" sldId="441"/>
            <ac:picMk id="8" creationId="{37C7F64A-A77B-45FC-1847-9630A0955DC7}"/>
          </ac:picMkLst>
        </pc:picChg>
        <pc:picChg chg="add mod ord">
          <ac:chgData name="Елена" userId="932c4105ec0071f6" providerId="LiveId" clId="{F81FEBDF-15FF-46C2-91E0-99210F5C9831}" dt="2022-12-05T10:21:15.601" v="476" actId="14100"/>
          <ac:picMkLst>
            <pc:docMk/>
            <pc:sldMk cId="2906979466" sldId="441"/>
            <ac:picMk id="11" creationId="{9236AFAE-009A-EC7F-6DDA-7D8D004ECEFE}"/>
          </ac:picMkLst>
        </pc:picChg>
      </pc:sldChg>
      <pc:sldChg chg="delSp modSp add del mod">
        <pc:chgData name="Елена" userId="932c4105ec0071f6" providerId="LiveId" clId="{F81FEBDF-15FF-46C2-91E0-99210F5C9831}" dt="2022-12-05T09:28:43.960" v="120" actId="2696"/>
        <pc:sldMkLst>
          <pc:docMk/>
          <pc:sldMk cId="4174113425" sldId="441"/>
        </pc:sldMkLst>
        <pc:picChg chg="mod ord">
          <ac:chgData name="Елена" userId="932c4105ec0071f6" providerId="LiveId" clId="{F81FEBDF-15FF-46C2-91E0-99210F5C9831}" dt="2022-12-05T08:05:46.695" v="26" actId="167"/>
          <ac:picMkLst>
            <pc:docMk/>
            <pc:sldMk cId="4174113425" sldId="441"/>
            <ac:picMk id="2" creationId="{B1972F7B-0F09-7796-1A94-6E8134EB49ED}"/>
          </ac:picMkLst>
        </pc:picChg>
        <pc:picChg chg="del">
          <ac:chgData name="Елена" userId="932c4105ec0071f6" providerId="LiveId" clId="{F81FEBDF-15FF-46C2-91E0-99210F5C9831}" dt="2022-12-05T08:04:29.006" v="22" actId="478"/>
          <ac:picMkLst>
            <pc:docMk/>
            <pc:sldMk cId="4174113425" sldId="441"/>
            <ac:picMk id="3" creationId="{1E12B345-B93C-FEDC-D7A5-42D5256BD6B0}"/>
          </ac:picMkLst>
        </pc:picChg>
        <pc:picChg chg="mod">
          <ac:chgData name="Елена" userId="932c4105ec0071f6" providerId="LiveId" clId="{F81FEBDF-15FF-46C2-91E0-99210F5C9831}" dt="2022-12-05T08:06:04.700" v="32" actId="14100"/>
          <ac:picMkLst>
            <pc:docMk/>
            <pc:sldMk cId="4174113425" sldId="441"/>
            <ac:picMk id="5" creationId="{7118CEFA-E02C-0EBA-AADE-09BAED26CFDF}"/>
          </ac:picMkLst>
        </pc:picChg>
      </pc:sldChg>
      <pc:sldChg chg="addSp delSp modSp add mod">
        <pc:chgData name="Елена" userId="932c4105ec0071f6" providerId="LiveId" clId="{F81FEBDF-15FF-46C2-91E0-99210F5C9831}" dt="2022-12-05T12:18:54.381" v="1289" actId="14100"/>
        <pc:sldMkLst>
          <pc:docMk/>
          <pc:sldMk cId="145151159" sldId="442"/>
        </pc:sldMkLst>
        <pc:spChg chg="del">
          <ac:chgData name="Елена" userId="932c4105ec0071f6" providerId="LiveId" clId="{F81FEBDF-15FF-46C2-91E0-99210F5C9831}" dt="2022-12-05T10:16:01.597" v="464" actId="478"/>
          <ac:spMkLst>
            <pc:docMk/>
            <pc:sldMk cId="145151159" sldId="442"/>
            <ac:spMk id="2" creationId="{00000000-0000-0000-0000-000000000000}"/>
          </ac:spMkLst>
        </pc:spChg>
        <pc:spChg chg="mod">
          <ac:chgData name="Елена" userId="932c4105ec0071f6" providerId="LiveId" clId="{F81FEBDF-15FF-46C2-91E0-99210F5C9831}" dt="2022-12-05T10:22:15.671" v="518" actId="20577"/>
          <ac:spMkLst>
            <pc:docMk/>
            <pc:sldMk cId="145151159" sldId="442"/>
            <ac:spMk id="6" creationId="{B3319D99-BD93-4501-1700-C5FC3EE2A4BF}"/>
          </ac:spMkLst>
        </pc:spChg>
        <pc:spChg chg="add mod">
          <ac:chgData name="Елена" userId="932c4105ec0071f6" providerId="LiveId" clId="{F81FEBDF-15FF-46C2-91E0-99210F5C9831}" dt="2022-12-05T10:25:50.786" v="549" actId="14100"/>
          <ac:spMkLst>
            <pc:docMk/>
            <pc:sldMk cId="145151159" sldId="442"/>
            <ac:spMk id="10" creationId="{F6203823-F676-3672-D351-406CC30309EE}"/>
          </ac:spMkLst>
        </pc:spChg>
        <pc:picChg chg="add del mod">
          <ac:chgData name="Елена" userId="932c4105ec0071f6" providerId="LiveId" clId="{F81FEBDF-15FF-46C2-91E0-99210F5C9831}" dt="2022-12-05T10:16:07.995" v="467" actId="478"/>
          <ac:picMkLst>
            <pc:docMk/>
            <pc:sldMk cId="145151159" sldId="442"/>
            <ac:picMk id="3" creationId="{D4E81FE8-5369-8EB7-A15C-9FC3734FAA44}"/>
          </ac:picMkLst>
        </pc:picChg>
        <pc:picChg chg="add del mod">
          <ac:chgData name="Елена" userId="932c4105ec0071f6" providerId="LiveId" clId="{F81FEBDF-15FF-46C2-91E0-99210F5C9831}" dt="2022-12-05T10:22:59.975" v="519" actId="478"/>
          <ac:picMkLst>
            <pc:docMk/>
            <pc:sldMk cId="145151159" sldId="442"/>
            <ac:picMk id="4" creationId="{5F398017-5770-9AEC-3EB0-A426363623C7}"/>
          </ac:picMkLst>
        </pc:picChg>
        <pc:picChg chg="add del mod">
          <ac:chgData name="Елена" userId="932c4105ec0071f6" providerId="LiveId" clId="{F81FEBDF-15FF-46C2-91E0-99210F5C9831}" dt="2022-12-05T10:24:58.643" v="537" actId="478"/>
          <ac:picMkLst>
            <pc:docMk/>
            <pc:sldMk cId="145151159" sldId="442"/>
            <ac:picMk id="7" creationId="{BD353078-CE40-B9B2-1612-AA47CAB681DF}"/>
          </ac:picMkLst>
        </pc:picChg>
        <pc:picChg chg="del">
          <ac:chgData name="Елена" userId="932c4105ec0071f6" providerId="LiveId" clId="{F81FEBDF-15FF-46C2-91E0-99210F5C9831}" dt="2022-12-05T10:15:41.986" v="462" actId="478"/>
          <ac:picMkLst>
            <pc:docMk/>
            <pc:sldMk cId="145151159" sldId="442"/>
            <ac:picMk id="8" creationId="{37C7F64A-A77B-45FC-1847-9630A0955DC7}"/>
          </ac:picMkLst>
        </pc:picChg>
        <pc:picChg chg="add del ord">
          <ac:chgData name="Елена" userId="932c4105ec0071f6" providerId="LiveId" clId="{F81FEBDF-15FF-46C2-91E0-99210F5C9831}" dt="2022-12-05T10:25:19.818" v="540" actId="478"/>
          <ac:picMkLst>
            <pc:docMk/>
            <pc:sldMk cId="145151159" sldId="442"/>
            <ac:picMk id="12" creationId="{A60F6A04-5864-2674-52CE-9A961CB549E3}"/>
          </ac:picMkLst>
        </pc:picChg>
        <pc:picChg chg="add mod ord">
          <ac:chgData name="Елена" userId="932c4105ec0071f6" providerId="LiveId" clId="{F81FEBDF-15FF-46C2-91E0-99210F5C9831}" dt="2022-12-05T12:18:44.284" v="1287" actId="167"/>
          <ac:picMkLst>
            <pc:docMk/>
            <pc:sldMk cId="145151159" sldId="442"/>
            <ac:picMk id="14" creationId="{0D3D0609-96EA-2B2B-D5C3-D0C9F65EBAFB}"/>
          </ac:picMkLst>
        </pc:picChg>
        <pc:picChg chg="add del mod">
          <ac:chgData name="Елена" userId="932c4105ec0071f6" providerId="LiveId" clId="{F81FEBDF-15FF-46C2-91E0-99210F5C9831}" dt="2022-12-05T12:18:02.955" v="1278" actId="478"/>
          <ac:picMkLst>
            <pc:docMk/>
            <pc:sldMk cId="145151159" sldId="442"/>
            <ac:picMk id="16" creationId="{28D741D3-B858-B75E-9E41-DFBDEC4FD8D6}"/>
          </ac:picMkLst>
        </pc:picChg>
        <pc:picChg chg="add mod ord">
          <ac:chgData name="Елена" userId="932c4105ec0071f6" providerId="LiveId" clId="{F81FEBDF-15FF-46C2-91E0-99210F5C9831}" dt="2022-12-05T12:18:54.381" v="1289" actId="14100"/>
          <ac:picMkLst>
            <pc:docMk/>
            <pc:sldMk cId="145151159" sldId="442"/>
            <ac:picMk id="18" creationId="{94AF49A1-B4C8-D662-60B7-EFA3848F742D}"/>
          </ac:picMkLst>
        </pc:picChg>
      </pc:sldChg>
      <pc:sldChg chg="modSp add mod">
        <pc:chgData name="Елена" userId="932c4105ec0071f6" providerId="LiveId" clId="{F81FEBDF-15FF-46C2-91E0-99210F5C9831}" dt="2022-12-05T12:22:22.069" v="1290" actId="14100"/>
        <pc:sldMkLst>
          <pc:docMk/>
          <pc:sldMk cId="3847426686" sldId="443"/>
        </pc:sldMkLst>
        <pc:picChg chg="mod">
          <ac:chgData name="Елена" userId="932c4105ec0071f6" providerId="LiveId" clId="{F81FEBDF-15FF-46C2-91E0-99210F5C9831}" dt="2022-12-05T12:22:22.069" v="1290" actId="14100"/>
          <ac:picMkLst>
            <pc:docMk/>
            <pc:sldMk cId="3847426686" sldId="443"/>
            <ac:picMk id="8" creationId="{37C7F64A-A77B-45FC-1847-9630A0955DC7}"/>
          </ac:picMkLst>
        </pc:picChg>
      </pc:sldChg>
      <pc:sldChg chg="addSp delSp modSp add mod">
        <pc:chgData name="Елена" userId="932c4105ec0071f6" providerId="LiveId" clId="{F81FEBDF-15FF-46C2-91E0-99210F5C9831}" dt="2022-12-05T11:40:49.670" v="1271" actId="1076"/>
        <pc:sldMkLst>
          <pc:docMk/>
          <pc:sldMk cId="3954933329" sldId="444"/>
        </pc:sldMkLst>
        <pc:spChg chg="add mod">
          <ac:chgData name="Елена" userId="932c4105ec0071f6" providerId="LiveId" clId="{F81FEBDF-15FF-46C2-91E0-99210F5C9831}" dt="2022-12-05T11:40:49.670" v="1271" actId="1076"/>
          <ac:spMkLst>
            <pc:docMk/>
            <pc:sldMk cId="3954933329" sldId="444"/>
            <ac:spMk id="4" creationId="{8914D122-0E10-DE2B-3BDF-5DB11B2C08EC}"/>
          </ac:spMkLst>
        </pc:spChg>
        <pc:spChg chg="del">
          <ac:chgData name="Елена" userId="932c4105ec0071f6" providerId="LiveId" clId="{F81FEBDF-15FF-46C2-91E0-99210F5C9831}" dt="2022-12-05T10:26:50.497" v="552" actId="478"/>
          <ac:spMkLst>
            <pc:docMk/>
            <pc:sldMk cId="3954933329" sldId="444"/>
            <ac:spMk id="10" creationId="{F6203823-F676-3672-D351-406CC30309EE}"/>
          </ac:spMkLst>
        </pc:spChg>
        <pc:picChg chg="add del mod">
          <ac:chgData name="Елена" userId="932c4105ec0071f6" providerId="LiveId" clId="{F81FEBDF-15FF-46C2-91E0-99210F5C9831}" dt="2022-12-05T11:40:39.570" v="1267" actId="478"/>
          <ac:picMkLst>
            <pc:docMk/>
            <pc:sldMk cId="3954933329" sldId="444"/>
            <ac:picMk id="3" creationId="{A8BDD42C-A324-A21F-DF9D-69D3A59D7BCD}"/>
          </ac:picMkLst>
        </pc:picChg>
        <pc:picChg chg="add mod ord">
          <ac:chgData name="Елена" userId="932c4105ec0071f6" providerId="LiveId" clId="{F81FEBDF-15FF-46C2-91E0-99210F5C9831}" dt="2022-12-05T11:40:47.057" v="1270" actId="167"/>
          <ac:picMkLst>
            <pc:docMk/>
            <pc:sldMk cId="3954933329" sldId="444"/>
            <ac:picMk id="7" creationId="{46E15873-30D3-0395-3806-A94AEB3F1CF4}"/>
          </ac:picMkLst>
        </pc:picChg>
        <pc:picChg chg="del">
          <ac:chgData name="Елена" userId="932c4105ec0071f6" providerId="LiveId" clId="{F81FEBDF-15FF-46C2-91E0-99210F5C9831}" dt="2022-12-05T10:26:49.175" v="551" actId="478"/>
          <ac:picMkLst>
            <pc:docMk/>
            <pc:sldMk cId="3954933329" sldId="444"/>
            <ac:picMk id="14" creationId="{0D3D0609-96EA-2B2B-D5C3-D0C9F65EBAFB}"/>
          </ac:picMkLst>
        </pc:picChg>
      </pc:sldChg>
      <pc:sldChg chg="addSp delSp modSp add mod">
        <pc:chgData name="Елена" userId="932c4105ec0071f6" providerId="LiveId" clId="{F81FEBDF-15FF-46C2-91E0-99210F5C9831}" dt="2022-12-05T10:38:10.926" v="739" actId="20577"/>
        <pc:sldMkLst>
          <pc:docMk/>
          <pc:sldMk cId="3406143555" sldId="445"/>
        </pc:sldMkLst>
        <pc:spChg chg="mod">
          <ac:chgData name="Елена" userId="932c4105ec0071f6" providerId="LiveId" clId="{F81FEBDF-15FF-46C2-91E0-99210F5C9831}" dt="2022-12-05T10:35:40.243" v="574" actId="20577"/>
          <ac:spMkLst>
            <pc:docMk/>
            <pc:sldMk cId="3406143555" sldId="445"/>
            <ac:spMk id="2" creationId="{00000000-0000-0000-0000-000000000000}"/>
          </ac:spMkLst>
        </pc:spChg>
        <pc:spChg chg="mod">
          <ac:chgData name="Елена" userId="932c4105ec0071f6" providerId="LiveId" clId="{F81FEBDF-15FF-46C2-91E0-99210F5C9831}" dt="2022-12-05T10:36:29.038" v="678" actId="20577"/>
          <ac:spMkLst>
            <pc:docMk/>
            <pc:sldMk cId="3406143555" sldId="445"/>
            <ac:spMk id="4" creationId="{00000000-0000-0000-0000-000000000000}"/>
          </ac:spMkLst>
        </pc:spChg>
        <pc:spChg chg="mod">
          <ac:chgData name="Елена" userId="932c4105ec0071f6" providerId="LiveId" clId="{F81FEBDF-15FF-46C2-91E0-99210F5C9831}" dt="2022-12-05T10:38:10.926" v="739" actId="20577"/>
          <ac:spMkLst>
            <pc:docMk/>
            <pc:sldMk cId="3406143555" sldId="445"/>
            <ac:spMk id="10" creationId="{00000000-0000-0000-0000-000000000000}"/>
          </ac:spMkLst>
        </pc:spChg>
        <pc:picChg chg="add mod">
          <ac:chgData name="Елена" userId="932c4105ec0071f6" providerId="LiveId" clId="{F81FEBDF-15FF-46C2-91E0-99210F5C9831}" dt="2022-12-05T10:37:14.490" v="685" actId="1076"/>
          <ac:picMkLst>
            <pc:docMk/>
            <pc:sldMk cId="3406143555" sldId="445"/>
            <ac:picMk id="3" creationId="{0ECC603C-F683-7789-D8B5-223B21D7DCAB}"/>
          </ac:picMkLst>
        </pc:picChg>
        <pc:picChg chg="add mod">
          <ac:chgData name="Елена" userId="932c4105ec0071f6" providerId="LiveId" clId="{F81FEBDF-15FF-46C2-91E0-99210F5C9831}" dt="2022-12-05T10:37:16.398" v="686" actId="1076"/>
          <ac:picMkLst>
            <pc:docMk/>
            <pc:sldMk cId="3406143555" sldId="445"/>
            <ac:picMk id="5" creationId="{64F99506-D8B1-E6DB-058D-749CD22A4A4B}"/>
          </ac:picMkLst>
        </pc:picChg>
        <pc:picChg chg="del">
          <ac:chgData name="Елена" userId="932c4105ec0071f6" providerId="LiveId" clId="{F81FEBDF-15FF-46C2-91E0-99210F5C9831}" dt="2022-12-05T10:34:09.492" v="563" actId="478"/>
          <ac:picMkLst>
            <pc:docMk/>
            <pc:sldMk cId="3406143555" sldId="445"/>
            <ac:picMk id="6" creationId="{00000000-0000-0000-0000-000000000000}"/>
          </ac:picMkLst>
        </pc:picChg>
        <pc:picChg chg="del">
          <ac:chgData name="Елена" userId="932c4105ec0071f6" providerId="LiveId" clId="{F81FEBDF-15FF-46C2-91E0-99210F5C9831}" dt="2022-12-05T10:35:04.258" v="567" actId="478"/>
          <ac:picMkLst>
            <pc:docMk/>
            <pc:sldMk cId="3406143555" sldId="445"/>
            <ac:picMk id="9" creationId="{00000000-0000-0000-0000-000000000000}"/>
          </ac:picMkLst>
        </pc:picChg>
      </pc:sldChg>
      <pc:sldChg chg="modSp add mod">
        <pc:chgData name="Елена" userId="932c4105ec0071f6" providerId="LiveId" clId="{F81FEBDF-15FF-46C2-91E0-99210F5C9831}" dt="2022-12-05T11:32:40.721" v="1239" actId="6549"/>
        <pc:sldMkLst>
          <pc:docMk/>
          <pc:sldMk cId="2247248799" sldId="446"/>
        </pc:sldMkLst>
        <pc:spChg chg="mod">
          <ac:chgData name="Елена" userId="932c4105ec0071f6" providerId="LiveId" clId="{F81FEBDF-15FF-46C2-91E0-99210F5C9831}" dt="2022-12-05T11:32:33.801" v="1237" actId="14100"/>
          <ac:spMkLst>
            <pc:docMk/>
            <pc:sldMk cId="2247248799" sldId="446"/>
            <ac:spMk id="2" creationId="{00000000-0000-0000-0000-000000000000}"/>
          </ac:spMkLst>
        </pc:spChg>
        <pc:spChg chg="mod">
          <ac:chgData name="Елена" userId="932c4105ec0071f6" providerId="LiveId" clId="{F81FEBDF-15FF-46C2-91E0-99210F5C9831}" dt="2022-12-05T11:32:40.721" v="1239" actId="6549"/>
          <ac:spMkLst>
            <pc:docMk/>
            <pc:sldMk cId="2247248799" sldId="446"/>
            <ac:spMk id="6" creationId="{00000000-0000-0000-0000-000000000000}"/>
          </ac:spMkLst>
        </pc:spChg>
        <pc:spChg chg="mod">
          <ac:chgData name="Елена" userId="932c4105ec0071f6" providerId="LiveId" clId="{F81FEBDF-15FF-46C2-91E0-99210F5C9831}" dt="2022-12-05T11:31:09.378" v="1220" actId="20577"/>
          <ac:spMkLst>
            <pc:docMk/>
            <pc:sldMk cId="2247248799" sldId="446"/>
            <ac:spMk id="7" creationId="{00000000-0000-0000-0000-000000000000}"/>
          </ac:spMkLst>
        </pc:spChg>
        <pc:spChg chg="mod">
          <ac:chgData name="Елена" userId="932c4105ec0071f6" providerId="LiveId" clId="{F81FEBDF-15FF-46C2-91E0-99210F5C9831}" dt="2022-12-05T11:32:03.464" v="1230" actId="20577"/>
          <ac:spMkLst>
            <pc:docMk/>
            <pc:sldMk cId="2247248799" sldId="446"/>
            <ac:spMk id="8" creationId="{00000000-0000-0000-0000-000000000000}"/>
          </ac:spMkLst>
        </pc:spChg>
        <pc:spChg chg="mod">
          <ac:chgData name="Елена" userId="932c4105ec0071f6" providerId="LiveId" clId="{F81FEBDF-15FF-46C2-91E0-99210F5C9831}" dt="2022-12-05T11:32:14.859" v="1235" actId="20577"/>
          <ac:spMkLst>
            <pc:docMk/>
            <pc:sldMk cId="2247248799" sldId="446"/>
            <ac:spMk id="9" creationId="{00000000-0000-0000-0000-000000000000}"/>
          </ac:spMkLst>
        </pc:spChg>
        <pc:graphicFrameChg chg="mod">
          <ac:chgData name="Елена" userId="932c4105ec0071f6" providerId="LiveId" clId="{F81FEBDF-15FF-46C2-91E0-99210F5C9831}" dt="2022-12-05T11:31:43.777" v="1226" actId="20577"/>
          <ac:graphicFrameMkLst>
            <pc:docMk/>
            <pc:sldMk cId="2247248799" sldId="446"/>
            <ac:graphicFrameMk id="5" creationId="{00000000-0000-0000-0000-000000000000}"/>
          </ac:graphicFrameMkLst>
        </pc:graphicFrameChg>
      </pc:sldChg>
      <pc:sldChg chg="addSp delSp modSp add mod">
        <pc:chgData name="Елена" userId="932c4105ec0071f6" providerId="LiveId" clId="{F81FEBDF-15FF-46C2-91E0-99210F5C9831}" dt="2022-12-05T11:41:41.758" v="1274" actId="14100"/>
        <pc:sldMkLst>
          <pc:docMk/>
          <pc:sldMk cId="3716456709" sldId="447"/>
        </pc:sldMkLst>
        <pc:spChg chg="del">
          <ac:chgData name="Елена" userId="932c4105ec0071f6" providerId="LiveId" clId="{F81FEBDF-15FF-46C2-91E0-99210F5C9831}" dt="2022-12-05T11:39:28.152" v="1263" actId="478"/>
          <ac:spMkLst>
            <pc:docMk/>
            <pc:sldMk cId="3716456709" sldId="447"/>
            <ac:spMk id="4" creationId="{8914D122-0E10-DE2B-3BDF-5DB11B2C08EC}"/>
          </ac:spMkLst>
        </pc:spChg>
        <pc:picChg chg="del">
          <ac:chgData name="Елена" userId="932c4105ec0071f6" providerId="LiveId" clId="{F81FEBDF-15FF-46C2-91E0-99210F5C9831}" dt="2022-12-05T11:39:26.195" v="1262" actId="478"/>
          <ac:picMkLst>
            <pc:docMk/>
            <pc:sldMk cId="3716456709" sldId="447"/>
            <ac:picMk id="3" creationId="{A8BDD42C-A324-A21F-DF9D-69D3A59D7BCD}"/>
          </ac:picMkLst>
        </pc:picChg>
        <pc:picChg chg="add mod">
          <ac:chgData name="Елена" userId="932c4105ec0071f6" providerId="LiveId" clId="{F81FEBDF-15FF-46C2-91E0-99210F5C9831}" dt="2022-12-05T11:41:36.001" v="1272" actId="14100"/>
          <ac:picMkLst>
            <pc:docMk/>
            <pc:sldMk cId="3716456709" sldId="447"/>
            <ac:picMk id="5" creationId="{23F0E3DA-189A-F153-D64E-D5332928BCBD}"/>
          </ac:picMkLst>
        </pc:picChg>
        <pc:picChg chg="add mod">
          <ac:chgData name="Елена" userId="932c4105ec0071f6" providerId="LiveId" clId="{F81FEBDF-15FF-46C2-91E0-99210F5C9831}" dt="2022-12-05T11:41:41.758" v="1274" actId="14100"/>
          <ac:picMkLst>
            <pc:docMk/>
            <pc:sldMk cId="3716456709" sldId="447"/>
            <ac:picMk id="8" creationId="{11C39375-B15E-B0E7-63DF-2ADE87895078}"/>
          </ac:picMkLst>
        </pc:picChg>
      </pc:sldChg>
      <pc:sldChg chg="addSp delSp modSp add mod">
        <pc:chgData name="Елена" userId="932c4105ec0071f6" providerId="LiveId" clId="{F81FEBDF-15FF-46C2-91E0-99210F5C9831}" dt="2022-12-05T14:16:58.033" v="1514" actId="167"/>
        <pc:sldMkLst>
          <pc:docMk/>
          <pc:sldMk cId="1052417172" sldId="448"/>
        </pc:sldMkLst>
        <pc:spChg chg="mod">
          <ac:chgData name="Елена" userId="932c4105ec0071f6" providerId="LiveId" clId="{F81FEBDF-15FF-46C2-91E0-99210F5C9831}" dt="2022-12-05T13:07:57.354" v="1392" actId="20577"/>
          <ac:spMkLst>
            <pc:docMk/>
            <pc:sldMk cId="1052417172" sldId="448"/>
            <ac:spMk id="2" creationId="{00000000-0000-0000-0000-000000000000}"/>
          </ac:spMkLst>
        </pc:spChg>
        <pc:spChg chg="del">
          <ac:chgData name="Елена" userId="932c4105ec0071f6" providerId="LiveId" clId="{F81FEBDF-15FF-46C2-91E0-99210F5C9831}" dt="2022-12-05T12:58:03.386" v="1308" actId="478"/>
          <ac:spMkLst>
            <pc:docMk/>
            <pc:sldMk cId="1052417172" sldId="448"/>
            <ac:spMk id="4" creationId="{00000000-0000-0000-0000-000000000000}"/>
          </ac:spMkLst>
        </pc:spChg>
        <pc:picChg chg="del">
          <ac:chgData name="Елена" userId="932c4105ec0071f6" providerId="LiveId" clId="{F81FEBDF-15FF-46C2-91E0-99210F5C9831}" dt="2022-12-05T12:58:00.418" v="1307" actId="478"/>
          <ac:picMkLst>
            <pc:docMk/>
            <pc:sldMk cId="1052417172" sldId="448"/>
            <ac:picMk id="3" creationId="{00000000-0000-0000-0000-000000000000}"/>
          </ac:picMkLst>
        </pc:picChg>
        <pc:picChg chg="del">
          <ac:chgData name="Елена" userId="932c4105ec0071f6" providerId="LiveId" clId="{F81FEBDF-15FF-46C2-91E0-99210F5C9831}" dt="2022-12-05T12:57:59.556" v="1306" actId="478"/>
          <ac:picMkLst>
            <pc:docMk/>
            <pc:sldMk cId="1052417172" sldId="448"/>
            <ac:picMk id="6" creationId="{00000000-0000-0000-0000-000000000000}"/>
          </ac:picMkLst>
        </pc:picChg>
        <pc:picChg chg="add mod">
          <ac:chgData name="Елена" userId="932c4105ec0071f6" providerId="LiveId" clId="{F81FEBDF-15FF-46C2-91E0-99210F5C9831}" dt="2022-12-05T13:08:09.958" v="1399" actId="1076"/>
          <ac:picMkLst>
            <pc:docMk/>
            <pc:sldMk cId="1052417172" sldId="448"/>
            <ac:picMk id="7" creationId="{C5320B1B-2445-239E-EE86-49064650EF9C}"/>
          </ac:picMkLst>
        </pc:picChg>
        <pc:picChg chg="add del mod">
          <ac:chgData name="Елена" userId="932c4105ec0071f6" providerId="LiveId" clId="{F81FEBDF-15FF-46C2-91E0-99210F5C9831}" dt="2022-12-05T14:16:37.679" v="1506" actId="478"/>
          <ac:picMkLst>
            <pc:docMk/>
            <pc:sldMk cId="1052417172" sldId="448"/>
            <ac:picMk id="9" creationId="{884C99DB-5453-00EF-95C0-56E5F20C60E6}"/>
          </ac:picMkLst>
        </pc:picChg>
        <pc:picChg chg="add mod ord">
          <ac:chgData name="Елена" userId="932c4105ec0071f6" providerId="LiveId" clId="{F81FEBDF-15FF-46C2-91E0-99210F5C9831}" dt="2022-12-05T14:16:58.033" v="1514" actId="167"/>
          <ac:picMkLst>
            <pc:docMk/>
            <pc:sldMk cId="1052417172" sldId="448"/>
            <ac:picMk id="11" creationId="{C2C14CC1-DDB5-1641-EE4F-D8BEAF9C5415}"/>
          </ac:picMkLst>
        </pc:picChg>
      </pc:sldChg>
      <pc:sldChg chg="addSp modSp add mod">
        <pc:chgData name="Елена" userId="932c4105ec0071f6" providerId="LiveId" clId="{F81FEBDF-15FF-46C2-91E0-99210F5C9831}" dt="2022-12-05T15:03:06.688" v="1668" actId="692"/>
        <pc:sldMkLst>
          <pc:docMk/>
          <pc:sldMk cId="3463558009" sldId="449"/>
        </pc:sldMkLst>
        <pc:spChg chg="mod">
          <ac:chgData name="Елена" userId="932c4105ec0071f6" providerId="LiveId" clId="{F81FEBDF-15FF-46C2-91E0-99210F5C9831}" dt="2022-12-05T13:06:42.682" v="1372" actId="20577"/>
          <ac:spMkLst>
            <pc:docMk/>
            <pc:sldMk cId="3463558009" sldId="449"/>
            <ac:spMk id="2" creationId="{00000000-0000-0000-0000-000000000000}"/>
          </ac:spMkLst>
        </pc:spChg>
        <pc:picChg chg="add mod ord">
          <ac:chgData name="Елена" userId="932c4105ec0071f6" providerId="LiveId" clId="{F81FEBDF-15FF-46C2-91E0-99210F5C9831}" dt="2022-12-05T15:03:01.250" v="1657" actId="692"/>
          <ac:picMkLst>
            <pc:docMk/>
            <pc:sldMk cId="3463558009" sldId="449"/>
            <ac:picMk id="4" creationId="{53ED9D29-D45B-366F-34F7-354636871CA9}"/>
          </ac:picMkLst>
        </pc:picChg>
        <pc:picChg chg="add mod">
          <ac:chgData name="Елена" userId="932c4105ec0071f6" providerId="LiveId" clId="{F81FEBDF-15FF-46C2-91E0-99210F5C9831}" dt="2022-12-05T15:03:06.688" v="1668" actId="692"/>
          <ac:picMkLst>
            <pc:docMk/>
            <pc:sldMk cId="3463558009" sldId="449"/>
            <ac:picMk id="6" creationId="{B31265DC-58C4-6BE4-55C0-F05AAA078477}"/>
          </ac:picMkLst>
        </pc:picChg>
      </pc:sldChg>
      <pc:sldChg chg="addSp delSp modSp add mod">
        <pc:chgData name="Елена" userId="932c4105ec0071f6" providerId="LiveId" clId="{F81FEBDF-15FF-46C2-91E0-99210F5C9831}" dt="2022-12-05T13:42:21.302" v="1503" actId="1076"/>
        <pc:sldMkLst>
          <pc:docMk/>
          <pc:sldMk cId="1923462271" sldId="450"/>
        </pc:sldMkLst>
        <pc:picChg chg="del">
          <ac:chgData name="Елена" userId="932c4105ec0071f6" providerId="LiveId" clId="{F81FEBDF-15FF-46C2-91E0-99210F5C9831}" dt="2022-12-05T13:10:43.322" v="1401" actId="478"/>
          <ac:picMkLst>
            <pc:docMk/>
            <pc:sldMk cId="1923462271" sldId="450"/>
            <ac:picMk id="4" creationId="{53ED9D29-D45B-366F-34F7-354636871CA9}"/>
          </ac:picMkLst>
        </pc:picChg>
        <pc:picChg chg="add mod">
          <ac:chgData name="Елена" userId="932c4105ec0071f6" providerId="LiveId" clId="{F81FEBDF-15FF-46C2-91E0-99210F5C9831}" dt="2022-12-05T13:10:51.497" v="1405" actId="1076"/>
          <ac:picMkLst>
            <pc:docMk/>
            <pc:sldMk cId="1923462271" sldId="450"/>
            <ac:picMk id="5" creationId="{6100C1EA-2F0C-9EA7-C134-B5E235F6EE5E}"/>
          </ac:picMkLst>
        </pc:picChg>
        <pc:picChg chg="del">
          <ac:chgData name="Елена" userId="932c4105ec0071f6" providerId="LiveId" clId="{F81FEBDF-15FF-46C2-91E0-99210F5C9831}" dt="2022-12-05T13:10:44.615" v="1402" actId="478"/>
          <ac:picMkLst>
            <pc:docMk/>
            <pc:sldMk cId="1923462271" sldId="450"/>
            <ac:picMk id="6" creationId="{B31265DC-58C4-6BE4-55C0-F05AAA078477}"/>
          </ac:picMkLst>
        </pc:picChg>
        <pc:picChg chg="add mod">
          <ac:chgData name="Елена" userId="932c4105ec0071f6" providerId="LiveId" clId="{F81FEBDF-15FF-46C2-91E0-99210F5C9831}" dt="2022-12-05T13:14:12.527" v="1448" actId="692"/>
          <ac:picMkLst>
            <pc:docMk/>
            <pc:sldMk cId="1923462271" sldId="450"/>
            <ac:picMk id="8" creationId="{6BC606FC-1B65-2C7C-6244-37E7EDA2B346}"/>
          </ac:picMkLst>
        </pc:picChg>
        <pc:picChg chg="add mod ord">
          <ac:chgData name="Елена" userId="932c4105ec0071f6" providerId="LiveId" clId="{F81FEBDF-15FF-46C2-91E0-99210F5C9831}" dt="2022-12-05T13:15:30.060" v="1488" actId="167"/>
          <ac:picMkLst>
            <pc:docMk/>
            <pc:sldMk cId="1923462271" sldId="450"/>
            <ac:picMk id="10" creationId="{901FE0BA-26A3-6106-61AD-CA157A10AF2E}"/>
          </ac:picMkLst>
        </pc:picChg>
        <pc:picChg chg="add mod">
          <ac:chgData name="Елена" userId="932c4105ec0071f6" providerId="LiveId" clId="{F81FEBDF-15FF-46C2-91E0-99210F5C9831}" dt="2022-12-05T13:42:21.302" v="1503" actId="1076"/>
          <ac:picMkLst>
            <pc:docMk/>
            <pc:sldMk cId="1923462271" sldId="450"/>
            <ac:picMk id="12" creationId="{B6D971EE-40CC-E4BB-0797-0601B0D35F06}"/>
          </ac:picMkLst>
        </pc:picChg>
        <pc:picChg chg="add mod">
          <ac:chgData name="Елена" userId="932c4105ec0071f6" providerId="LiveId" clId="{F81FEBDF-15FF-46C2-91E0-99210F5C9831}" dt="2022-12-05T13:14:24.179" v="1462" actId="692"/>
          <ac:picMkLst>
            <pc:docMk/>
            <pc:sldMk cId="1923462271" sldId="450"/>
            <ac:picMk id="14" creationId="{EFAF7FF0-20F7-7BD1-E05E-2BC3A257C84B}"/>
          </ac:picMkLst>
        </pc:picChg>
        <pc:picChg chg="add mod">
          <ac:chgData name="Елена" userId="932c4105ec0071f6" providerId="LiveId" clId="{F81FEBDF-15FF-46C2-91E0-99210F5C9831}" dt="2022-12-05T13:14:00.203" v="1439" actId="692"/>
          <ac:picMkLst>
            <pc:docMk/>
            <pc:sldMk cId="1923462271" sldId="450"/>
            <ac:picMk id="16" creationId="{5F18E436-FF29-F360-BE48-716AD552AE4D}"/>
          </ac:picMkLst>
        </pc:picChg>
        <pc:picChg chg="add mod ord">
          <ac:chgData name="Елена" userId="932c4105ec0071f6" providerId="LiveId" clId="{F81FEBDF-15FF-46C2-91E0-99210F5C9831}" dt="2022-12-05T13:15:38.283" v="1501" actId="692"/>
          <ac:picMkLst>
            <pc:docMk/>
            <pc:sldMk cId="1923462271" sldId="450"/>
            <ac:picMk id="18" creationId="{57C6E4CC-7123-86D7-D853-121B880EAEA1}"/>
          </ac:picMkLst>
        </pc:picChg>
      </pc:sldChg>
      <pc:sldChg chg="addSp delSp modSp add mod ord">
        <pc:chgData name="Елена" userId="932c4105ec0071f6" providerId="LiveId" clId="{F81FEBDF-15FF-46C2-91E0-99210F5C9831}" dt="2022-12-05T14:50:45.532" v="1586" actId="1076"/>
        <pc:sldMkLst>
          <pc:docMk/>
          <pc:sldMk cId="2359956300" sldId="451"/>
        </pc:sldMkLst>
        <pc:picChg chg="del">
          <ac:chgData name="Елена" userId="932c4105ec0071f6" providerId="LiveId" clId="{F81FEBDF-15FF-46C2-91E0-99210F5C9831}" dt="2022-12-05T14:17:50.302" v="1518" actId="478"/>
          <ac:picMkLst>
            <pc:docMk/>
            <pc:sldMk cId="2359956300" sldId="451"/>
            <ac:picMk id="4" creationId="{53ED9D29-D45B-366F-34F7-354636871CA9}"/>
          </ac:picMkLst>
        </pc:picChg>
        <pc:picChg chg="add mod ord">
          <ac:chgData name="Елена" userId="932c4105ec0071f6" providerId="LiveId" clId="{F81FEBDF-15FF-46C2-91E0-99210F5C9831}" dt="2022-12-05T14:41:42.096" v="1584" actId="692"/>
          <ac:picMkLst>
            <pc:docMk/>
            <pc:sldMk cId="2359956300" sldId="451"/>
            <ac:picMk id="5" creationId="{0ACA9B54-83B6-EF27-A179-7522C0560678}"/>
          </ac:picMkLst>
        </pc:picChg>
        <pc:picChg chg="del">
          <ac:chgData name="Елена" userId="932c4105ec0071f6" providerId="LiveId" clId="{F81FEBDF-15FF-46C2-91E0-99210F5C9831}" dt="2022-12-05T14:17:50.921" v="1519" actId="478"/>
          <ac:picMkLst>
            <pc:docMk/>
            <pc:sldMk cId="2359956300" sldId="451"/>
            <ac:picMk id="6" creationId="{B31265DC-58C4-6BE4-55C0-F05AAA078477}"/>
          </ac:picMkLst>
        </pc:picChg>
        <pc:picChg chg="add mod">
          <ac:chgData name="Елена" userId="932c4105ec0071f6" providerId="LiveId" clId="{F81FEBDF-15FF-46C2-91E0-99210F5C9831}" dt="2022-12-05T14:50:38.004" v="1585" actId="1076"/>
          <ac:picMkLst>
            <pc:docMk/>
            <pc:sldMk cId="2359956300" sldId="451"/>
            <ac:picMk id="8" creationId="{C0B3D463-9236-A484-F61C-891023B33633}"/>
          </ac:picMkLst>
        </pc:picChg>
        <pc:picChg chg="add mod ord">
          <ac:chgData name="Елена" userId="932c4105ec0071f6" providerId="LiveId" clId="{F81FEBDF-15FF-46C2-91E0-99210F5C9831}" dt="2022-12-05T14:20:02.204" v="1539" actId="692"/>
          <ac:picMkLst>
            <pc:docMk/>
            <pc:sldMk cId="2359956300" sldId="451"/>
            <ac:picMk id="10" creationId="{FBF0B312-580D-5E44-C347-5BE7553098C3}"/>
          </ac:picMkLst>
        </pc:picChg>
        <pc:picChg chg="add mod">
          <ac:chgData name="Елена" userId="932c4105ec0071f6" providerId="LiveId" clId="{F81FEBDF-15FF-46C2-91E0-99210F5C9831}" dt="2022-12-05T14:50:45.532" v="1586" actId="1076"/>
          <ac:picMkLst>
            <pc:docMk/>
            <pc:sldMk cId="2359956300" sldId="451"/>
            <ac:picMk id="12" creationId="{688C9DA7-FDA1-AD60-E566-73C8E2808D8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28005B-5E3D-46FD-985A-A7D4A6EDD3A3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47B1C5-2B62-4EE0-B6B0-B37BEC2E6692}">
      <dgm:prSet phldrT="[Текст]" custT="1"/>
      <dgm:spPr>
        <a:solidFill>
          <a:srgbClr val="2A4D9C"/>
        </a:solidFill>
      </dgm:spPr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Изготовлены и установлены контейнеры и контейнерные площадки для ТКО в нескольких муниципальных районах Карелии</a:t>
          </a:r>
        </a:p>
      </dgm:t>
    </dgm:pt>
    <dgm:pt modelId="{77C429E7-CA6C-4FC8-9C6C-503F174D171B}" type="parTrans" cxnId="{9AFF494A-E707-414E-9665-4A0BE13F11A2}">
      <dgm:prSet/>
      <dgm:spPr/>
      <dgm:t>
        <a:bodyPr/>
        <a:lstStyle/>
        <a:p>
          <a:endParaRPr lang="ru-RU"/>
        </a:p>
      </dgm:t>
    </dgm:pt>
    <dgm:pt modelId="{1059FF44-83A2-4513-87EA-D1BEC8686FDB}" type="sibTrans" cxnId="{9AFF494A-E707-414E-9665-4A0BE13F11A2}">
      <dgm:prSet/>
      <dgm:spPr/>
      <dgm:t>
        <a:bodyPr/>
        <a:lstStyle/>
        <a:p>
          <a:endParaRPr lang="ru-RU"/>
        </a:p>
      </dgm:t>
    </dgm:pt>
    <dgm:pt modelId="{8932FD06-B9C2-48D6-AE47-9CBD370B8351}">
      <dgm:prSet phldrT="[Текст]" custT="1"/>
      <dgm:spPr/>
      <dgm:t>
        <a:bodyPr/>
        <a:lstStyle/>
        <a:p>
          <a:pPr algn="ctr"/>
          <a:r>
            <a:rPr lang="ru-RU" sz="2800" dirty="0"/>
            <a:t>«</a:t>
          </a:r>
          <a:r>
            <a:rPr lang="ru-RU" sz="2800" dirty="0">
              <a:latin typeface="Monotype Corsiva" panose="03010101010201010101" pitchFamily="66" charset="0"/>
            </a:rPr>
            <a:t>Мусорная реформа»</a:t>
          </a:r>
        </a:p>
      </dgm:t>
    </dgm:pt>
    <dgm:pt modelId="{95D8AEA4-A8F9-4DE5-A88B-069E93D778F8}" type="parTrans" cxnId="{FBF59D78-977E-49A5-8978-1C9B367E43D6}">
      <dgm:prSet/>
      <dgm:spPr/>
      <dgm:t>
        <a:bodyPr/>
        <a:lstStyle/>
        <a:p>
          <a:endParaRPr lang="ru-RU"/>
        </a:p>
      </dgm:t>
    </dgm:pt>
    <dgm:pt modelId="{8F8F7640-BAEA-4D83-A403-58F0CFFA2A7B}" type="sibTrans" cxnId="{FBF59D78-977E-49A5-8978-1C9B367E43D6}">
      <dgm:prSet/>
      <dgm:spPr/>
      <dgm:t>
        <a:bodyPr/>
        <a:lstStyle/>
        <a:p>
          <a:endParaRPr lang="ru-RU"/>
        </a:p>
      </dgm:t>
    </dgm:pt>
    <dgm:pt modelId="{471C96A5-0FDC-4295-A767-4C802506E929}">
      <dgm:prSet phldrT="[Текст]" custT="1"/>
      <dgm:spPr>
        <a:solidFill>
          <a:srgbClr val="2A4D9C"/>
        </a:solidFill>
      </dgm:spPr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Дороги регионального и местного значения, а также бюджетные учреждения, оборудованы сделанными руками осужденных светодиодными светильниками собственной марки «</a:t>
          </a:r>
          <a:r>
            <a:rPr lang="ru-RU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KarJala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</a:p>
      </dgm:t>
    </dgm:pt>
    <dgm:pt modelId="{0BAE1146-B70F-485F-B861-7408634DBFD7}" type="parTrans" cxnId="{6C5FEE40-0681-4CC4-99B8-051DBD7871A5}">
      <dgm:prSet/>
      <dgm:spPr/>
      <dgm:t>
        <a:bodyPr/>
        <a:lstStyle/>
        <a:p>
          <a:endParaRPr lang="ru-RU"/>
        </a:p>
      </dgm:t>
    </dgm:pt>
    <dgm:pt modelId="{03C64F6E-CD31-4B58-94E2-AECFC8E6C045}" type="sibTrans" cxnId="{6C5FEE40-0681-4CC4-99B8-051DBD7871A5}">
      <dgm:prSet/>
      <dgm:spPr/>
      <dgm:t>
        <a:bodyPr/>
        <a:lstStyle/>
        <a:p>
          <a:endParaRPr lang="ru-RU"/>
        </a:p>
      </dgm:t>
    </dgm:pt>
    <dgm:pt modelId="{6BBC0D7B-F5F4-46D0-8DA1-133531C1B90D}">
      <dgm:prSet phldrT="[Текст]" custT="1"/>
      <dgm:spPr/>
      <dgm:t>
        <a:bodyPr/>
        <a:lstStyle/>
        <a:p>
          <a:pPr algn="ctr"/>
          <a:r>
            <a:rPr lang="ru-RU" sz="2800" dirty="0">
              <a:latin typeface="Monotype Corsiva" panose="03010101010201010101" pitchFamily="66" charset="0"/>
            </a:rPr>
            <a:t>Программа «Энергосбережение, </a:t>
          </a:r>
          <a:r>
            <a:rPr lang="ru-RU" sz="2800" dirty="0" err="1">
              <a:latin typeface="Monotype Corsiva" panose="03010101010201010101" pitchFamily="66" charset="0"/>
            </a:rPr>
            <a:t>энергоэффективность</a:t>
          </a:r>
          <a:r>
            <a:rPr lang="ru-RU" sz="2800" dirty="0">
              <a:latin typeface="Monotype Corsiva" panose="03010101010201010101" pitchFamily="66" charset="0"/>
            </a:rPr>
            <a:t> и развитие энергетики Республики Карелия» </a:t>
          </a:r>
        </a:p>
      </dgm:t>
    </dgm:pt>
    <dgm:pt modelId="{77E11375-4BCB-4D36-9561-59AB4A16048D}" type="parTrans" cxnId="{C81F5C3D-C44A-4363-AEA9-8CBA72B8CF1F}">
      <dgm:prSet/>
      <dgm:spPr/>
      <dgm:t>
        <a:bodyPr/>
        <a:lstStyle/>
        <a:p>
          <a:endParaRPr lang="ru-RU"/>
        </a:p>
      </dgm:t>
    </dgm:pt>
    <dgm:pt modelId="{1BD59F28-6D1C-4648-AA6A-3844A20C1E03}" type="sibTrans" cxnId="{C81F5C3D-C44A-4363-AEA9-8CBA72B8CF1F}">
      <dgm:prSet/>
      <dgm:spPr/>
      <dgm:t>
        <a:bodyPr/>
        <a:lstStyle/>
        <a:p>
          <a:endParaRPr lang="ru-RU"/>
        </a:p>
      </dgm:t>
    </dgm:pt>
    <dgm:pt modelId="{023E7ABB-0D31-4AA4-ADE4-044B4012FBCA}">
      <dgm:prSet phldrT="[Текст]" custT="1"/>
      <dgm:spPr>
        <a:solidFill>
          <a:srgbClr val="2A4D9C"/>
        </a:solidFill>
      </dgm:spPr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Новые детские сады оборудованы детской мебелью из массива и ЛДСП, офисной мебелью, хозяйственной мебелью из металла, мягким инвентарем, теневыми навесами</a:t>
          </a:r>
        </a:p>
      </dgm:t>
    </dgm:pt>
    <dgm:pt modelId="{1DA68B2D-3939-449B-A041-51E3456E49B9}" type="parTrans" cxnId="{B6A9A195-289C-49BD-9190-C69BB61E2082}">
      <dgm:prSet/>
      <dgm:spPr/>
      <dgm:t>
        <a:bodyPr/>
        <a:lstStyle/>
        <a:p>
          <a:endParaRPr lang="ru-RU"/>
        </a:p>
      </dgm:t>
    </dgm:pt>
    <dgm:pt modelId="{CA386F1C-4B2C-4C61-8CE2-0077CBAEB09E}" type="sibTrans" cxnId="{B6A9A195-289C-49BD-9190-C69BB61E2082}">
      <dgm:prSet/>
      <dgm:spPr/>
      <dgm:t>
        <a:bodyPr/>
        <a:lstStyle/>
        <a:p>
          <a:endParaRPr lang="ru-RU"/>
        </a:p>
      </dgm:t>
    </dgm:pt>
    <dgm:pt modelId="{D40B12C9-01E1-4B9E-A2A6-E15EEB2DD570}">
      <dgm:prSet phldrT="[Текст]" custT="1"/>
      <dgm:spPr/>
      <dgm:t>
        <a:bodyPr/>
        <a:lstStyle/>
        <a:p>
          <a:pPr algn="ctr"/>
          <a:r>
            <a:rPr lang="ru-RU" sz="2800" dirty="0">
              <a:latin typeface="Monotype Corsiva" panose="03010101010201010101" pitchFamily="66" charset="0"/>
            </a:rPr>
            <a:t>Национальный проект «Демография» </a:t>
          </a:r>
        </a:p>
      </dgm:t>
    </dgm:pt>
    <dgm:pt modelId="{4FEFB966-338E-4EF4-9A1F-FE873FD7F894}" type="parTrans" cxnId="{37009B41-71DC-4AAC-935D-46C53D1414D4}">
      <dgm:prSet/>
      <dgm:spPr/>
      <dgm:t>
        <a:bodyPr/>
        <a:lstStyle/>
        <a:p>
          <a:endParaRPr lang="ru-RU"/>
        </a:p>
      </dgm:t>
    </dgm:pt>
    <dgm:pt modelId="{9D751DA6-351E-4A97-837F-86569E3ADF8D}" type="sibTrans" cxnId="{37009B41-71DC-4AAC-935D-46C53D1414D4}">
      <dgm:prSet/>
      <dgm:spPr/>
      <dgm:t>
        <a:bodyPr/>
        <a:lstStyle/>
        <a:p>
          <a:endParaRPr lang="ru-RU"/>
        </a:p>
      </dgm:t>
    </dgm:pt>
    <dgm:pt modelId="{40B3C779-8647-43CE-88DD-7EEFA410012C}" type="pres">
      <dgm:prSet presAssocID="{E828005B-5E3D-46FD-985A-A7D4A6EDD3A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977F871-2C54-44EF-A1C7-DEEBB69EAF18}" type="pres">
      <dgm:prSet presAssocID="{4447B1C5-2B62-4EE0-B6B0-B37BEC2E6692}" presName="composite" presStyleCnt="0"/>
      <dgm:spPr/>
    </dgm:pt>
    <dgm:pt modelId="{4C0EF482-5502-41BF-90E4-00B6C582A1D4}" type="pres">
      <dgm:prSet presAssocID="{4447B1C5-2B62-4EE0-B6B0-B37BEC2E6692}" presName="bentUpArrow1" presStyleLbl="alignImgPlace1" presStyleIdx="0" presStyleCnt="2" custScaleX="63323" custLinFactNeighborX="-81929" custLinFactNeighborY="-5205"/>
      <dgm:spPr/>
    </dgm:pt>
    <dgm:pt modelId="{100E00D6-631B-483C-AF2B-CB2A622E0466}" type="pres">
      <dgm:prSet presAssocID="{4447B1C5-2B62-4EE0-B6B0-B37BEC2E6692}" presName="ParentText" presStyleLbl="node1" presStyleIdx="0" presStyleCnt="3" custScaleX="182221" custLinFactNeighborX="-7775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07890B-8B4E-4BC5-BE03-C7A0D24EB905}" type="pres">
      <dgm:prSet presAssocID="{4447B1C5-2B62-4EE0-B6B0-B37BEC2E6692}" presName="ChildText" presStyleLbl="revTx" presStyleIdx="0" presStyleCnt="3" custScaleX="174981" custLinFactX="1200" custLinFactNeighborX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F00892-0413-4F6B-88E8-1218DC3B49D3}" type="pres">
      <dgm:prSet presAssocID="{1059FF44-83A2-4513-87EA-D1BEC8686FDB}" presName="sibTrans" presStyleCnt="0"/>
      <dgm:spPr/>
    </dgm:pt>
    <dgm:pt modelId="{838B9E6B-83DA-4C16-9B8C-A38E782E56F5}" type="pres">
      <dgm:prSet presAssocID="{471C96A5-0FDC-4295-A767-4C802506E929}" presName="composite" presStyleCnt="0"/>
      <dgm:spPr/>
    </dgm:pt>
    <dgm:pt modelId="{BD27B9DF-16C4-447C-B06F-1908F1B17B51}" type="pres">
      <dgm:prSet presAssocID="{471C96A5-0FDC-4295-A767-4C802506E929}" presName="bentUpArrow1" presStyleLbl="alignImgPlace1" presStyleIdx="1" presStyleCnt="2" custLinFactX="-100000" custLinFactNeighborX="-112137" custLinFactNeighborY="-965"/>
      <dgm:spPr/>
    </dgm:pt>
    <dgm:pt modelId="{82BFBA54-95CD-4414-9AD3-91C366772829}" type="pres">
      <dgm:prSet presAssocID="{471C96A5-0FDC-4295-A767-4C802506E929}" presName="ParentText" presStyleLbl="node1" presStyleIdx="1" presStyleCnt="3" custScaleX="261016" custLinFactNeighborX="-6550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6B932-E3A5-402C-9275-6FF2EDC098F3}" type="pres">
      <dgm:prSet presAssocID="{471C96A5-0FDC-4295-A767-4C802506E929}" presName="ChildText" presStyleLbl="revTx" presStyleIdx="1" presStyleCnt="3" custScaleX="287383" custScaleY="135685" custLinFactX="2825" custLinFactNeighborX="100000" custLinFactNeighborY="-65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16D7A8-1C20-4D73-89CF-674399937D5B}" type="pres">
      <dgm:prSet presAssocID="{03C64F6E-CD31-4B58-94E2-AECFC8E6C045}" presName="sibTrans" presStyleCnt="0"/>
      <dgm:spPr/>
    </dgm:pt>
    <dgm:pt modelId="{228405A1-388A-459C-95D1-CEB54A61F913}" type="pres">
      <dgm:prSet presAssocID="{023E7ABB-0D31-4AA4-ADE4-044B4012FBCA}" presName="composite" presStyleCnt="0"/>
      <dgm:spPr/>
    </dgm:pt>
    <dgm:pt modelId="{D8173298-D20C-49E4-8FE1-4896C3344F3B}" type="pres">
      <dgm:prSet presAssocID="{023E7ABB-0D31-4AA4-ADE4-044B4012FBCA}" presName="ParentText" presStyleLbl="node1" presStyleIdx="2" presStyleCnt="3" custScaleX="236379" custLinFactX="-3134" custLinFactNeighborX="-100000" custLinFactNeighborY="-86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723DED-56FD-49AC-8738-3F09040870BF}" type="pres">
      <dgm:prSet presAssocID="{023E7ABB-0D31-4AA4-ADE4-044B4012FBCA}" presName="FinalChildText" presStyleLbl="revTx" presStyleIdx="2" presStyleCnt="3" custScaleX="2154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009B41-71DC-4AAC-935D-46C53D1414D4}" srcId="{023E7ABB-0D31-4AA4-ADE4-044B4012FBCA}" destId="{D40B12C9-01E1-4B9E-A2A6-E15EEB2DD570}" srcOrd="0" destOrd="0" parTransId="{4FEFB966-338E-4EF4-9A1F-FE873FD7F894}" sibTransId="{9D751DA6-351E-4A97-837F-86569E3ADF8D}"/>
    <dgm:cxn modelId="{43626AE9-3872-4ACD-96B9-ADDF8D3AF934}" type="presOf" srcId="{023E7ABB-0D31-4AA4-ADE4-044B4012FBCA}" destId="{D8173298-D20C-49E4-8FE1-4896C3344F3B}" srcOrd="0" destOrd="0" presId="urn:microsoft.com/office/officeart/2005/8/layout/StepDownProcess"/>
    <dgm:cxn modelId="{D67C207E-4621-467E-AD6E-01720BCE6070}" type="presOf" srcId="{D40B12C9-01E1-4B9E-A2A6-E15EEB2DD570}" destId="{6D723DED-56FD-49AC-8738-3F09040870BF}" srcOrd="0" destOrd="0" presId="urn:microsoft.com/office/officeart/2005/8/layout/StepDownProcess"/>
    <dgm:cxn modelId="{6C5FEE40-0681-4CC4-99B8-051DBD7871A5}" srcId="{E828005B-5E3D-46FD-985A-A7D4A6EDD3A3}" destId="{471C96A5-0FDC-4295-A767-4C802506E929}" srcOrd="1" destOrd="0" parTransId="{0BAE1146-B70F-485F-B861-7408634DBFD7}" sibTransId="{03C64F6E-CD31-4B58-94E2-AECFC8E6C045}"/>
    <dgm:cxn modelId="{26AA9089-63E5-4FB5-AB21-CC7C6A1F4FF9}" type="presOf" srcId="{8932FD06-B9C2-48D6-AE47-9CBD370B8351}" destId="{C407890B-8B4E-4BC5-BE03-C7A0D24EB905}" srcOrd="0" destOrd="0" presId="urn:microsoft.com/office/officeart/2005/8/layout/StepDownProcess"/>
    <dgm:cxn modelId="{1526A003-27F5-4E82-953B-850BA5BB2554}" type="presOf" srcId="{4447B1C5-2B62-4EE0-B6B0-B37BEC2E6692}" destId="{100E00D6-631B-483C-AF2B-CB2A622E0466}" srcOrd="0" destOrd="0" presId="urn:microsoft.com/office/officeart/2005/8/layout/StepDownProcess"/>
    <dgm:cxn modelId="{9AFF494A-E707-414E-9665-4A0BE13F11A2}" srcId="{E828005B-5E3D-46FD-985A-A7D4A6EDD3A3}" destId="{4447B1C5-2B62-4EE0-B6B0-B37BEC2E6692}" srcOrd="0" destOrd="0" parTransId="{77C429E7-CA6C-4FC8-9C6C-503F174D171B}" sibTransId="{1059FF44-83A2-4513-87EA-D1BEC8686FDB}"/>
    <dgm:cxn modelId="{A289C5D5-F8C4-48CE-93E7-76005F8798BF}" type="presOf" srcId="{471C96A5-0FDC-4295-A767-4C802506E929}" destId="{82BFBA54-95CD-4414-9AD3-91C366772829}" srcOrd="0" destOrd="0" presId="urn:microsoft.com/office/officeart/2005/8/layout/StepDownProcess"/>
    <dgm:cxn modelId="{A90B0763-5EE8-4A9A-AE88-2325E95BF189}" type="presOf" srcId="{6BBC0D7B-F5F4-46D0-8DA1-133531C1B90D}" destId="{FF36B932-E3A5-402C-9275-6FF2EDC098F3}" srcOrd="0" destOrd="0" presId="urn:microsoft.com/office/officeart/2005/8/layout/StepDownProcess"/>
    <dgm:cxn modelId="{FBF59D78-977E-49A5-8978-1C9B367E43D6}" srcId="{4447B1C5-2B62-4EE0-B6B0-B37BEC2E6692}" destId="{8932FD06-B9C2-48D6-AE47-9CBD370B8351}" srcOrd="0" destOrd="0" parTransId="{95D8AEA4-A8F9-4DE5-A88B-069E93D778F8}" sibTransId="{8F8F7640-BAEA-4D83-A403-58F0CFFA2A7B}"/>
    <dgm:cxn modelId="{C81F5C3D-C44A-4363-AEA9-8CBA72B8CF1F}" srcId="{471C96A5-0FDC-4295-A767-4C802506E929}" destId="{6BBC0D7B-F5F4-46D0-8DA1-133531C1B90D}" srcOrd="0" destOrd="0" parTransId="{77E11375-4BCB-4D36-9561-59AB4A16048D}" sibTransId="{1BD59F28-6D1C-4648-AA6A-3844A20C1E03}"/>
    <dgm:cxn modelId="{B6A9A195-289C-49BD-9190-C69BB61E2082}" srcId="{E828005B-5E3D-46FD-985A-A7D4A6EDD3A3}" destId="{023E7ABB-0D31-4AA4-ADE4-044B4012FBCA}" srcOrd="2" destOrd="0" parTransId="{1DA68B2D-3939-449B-A041-51E3456E49B9}" sibTransId="{CA386F1C-4B2C-4C61-8CE2-0077CBAEB09E}"/>
    <dgm:cxn modelId="{C88B8919-CA37-4CD1-836D-FD0BBFE8B650}" type="presOf" srcId="{E828005B-5E3D-46FD-985A-A7D4A6EDD3A3}" destId="{40B3C779-8647-43CE-88DD-7EEFA410012C}" srcOrd="0" destOrd="0" presId="urn:microsoft.com/office/officeart/2005/8/layout/StepDownProcess"/>
    <dgm:cxn modelId="{408CC341-1E5F-496B-A5E8-ACBB309A9513}" type="presParOf" srcId="{40B3C779-8647-43CE-88DD-7EEFA410012C}" destId="{2977F871-2C54-44EF-A1C7-DEEBB69EAF18}" srcOrd="0" destOrd="0" presId="urn:microsoft.com/office/officeart/2005/8/layout/StepDownProcess"/>
    <dgm:cxn modelId="{CD759491-EF72-4F99-B945-DE6044C57D82}" type="presParOf" srcId="{2977F871-2C54-44EF-A1C7-DEEBB69EAF18}" destId="{4C0EF482-5502-41BF-90E4-00B6C582A1D4}" srcOrd="0" destOrd="0" presId="urn:microsoft.com/office/officeart/2005/8/layout/StepDownProcess"/>
    <dgm:cxn modelId="{281CF1F7-C167-4308-A4C9-8BBB46C7B453}" type="presParOf" srcId="{2977F871-2C54-44EF-A1C7-DEEBB69EAF18}" destId="{100E00D6-631B-483C-AF2B-CB2A622E0466}" srcOrd="1" destOrd="0" presId="urn:microsoft.com/office/officeart/2005/8/layout/StepDownProcess"/>
    <dgm:cxn modelId="{EE70B429-CFEE-4D7C-A340-4EDED2B67F62}" type="presParOf" srcId="{2977F871-2C54-44EF-A1C7-DEEBB69EAF18}" destId="{C407890B-8B4E-4BC5-BE03-C7A0D24EB905}" srcOrd="2" destOrd="0" presId="urn:microsoft.com/office/officeart/2005/8/layout/StepDownProcess"/>
    <dgm:cxn modelId="{4F4A385E-D57F-48C5-B8FE-8EB8CB2EB2B9}" type="presParOf" srcId="{40B3C779-8647-43CE-88DD-7EEFA410012C}" destId="{1EF00892-0413-4F6B-88E8-1218DC3B49D3}" srcOrd="1" destOrd="0" presId="urn:microsoft.com/office/officeart/2005/8/layout/StepDownProcess"/>
    <dgm:cxn modelId="{1B681F36-B522-4AB0-B76E-91C7278B0C00}" type="presParOf" srcId="{40B3C779-8647-43CE-88DD-7EEFA410012C}" destId="{838B9E6B-83DA-4C16-9B8C-A38E782E56F5}" srcOrd="2" destOrd="0" presId="urn:microsoft.com/office/officeart/2005/8/layout/StepDownProcess"/>
    <dgm:cxn modelId="{3F82E6E4-4117-4BAC-8283-EA71EDE0F5DF}" type="presParOf" srcId="{838B9E6B-83DA-4C16-9B8C-A38E782E56F5}" destId="{BD27B9DF-16C4-447C-B06F-1908F1B17B51}" srcOrd="0" destOrd="0" presId="urn:microsoft.com/office/officeart/2005/8/layout/StepDownProcess"/>
    <dgm:cxn modelId="{41C2E523-369D-44C8-9EE8-143A08DA98AE}" type="presParOf" srcId="{838B9E6B-83DA-4C16-9B8C-A38E782E56F5}" destId="{82BFBA54-95CD-4414-9AD3-91C366772829}" srcOrd="1" destOrd="0" presId="urn:microsoft.com/office/officeart/2005/8/layout/StepDownProcess"/>
    <dgm:cxn modelId="{AC3C4FEB-DDD0-4139-917A-E7E2C03553E6}" type="presParOf" srcId="{838B9E6B-83DA-4C16-9B8C-A38E782E56F5}" destId="{FF36B932-E3A5-402C-9275-6FF2EDC098F3}" srcOrd="2" destOrd="0" presId="urn:microsoft.com/office/officeart/2005/8/layout/StepDownProcess"/>
    <dgm:cxn modelId="{17FCAD43-9AFF-4946-94D4-C7FB67CFF853}" type="presParOf" srcId="{40B3C779-8647-43CE-88DD-7EEFA410012C}" destId="{C916D7A8-1C20-4D73-89CF-674399937D5B}" srcOrd="3" destOrd="0" presId="urn:microsoft.com/office/officeart/2005/8/layout/StepDownProcess"/>
    <dgm:cxn modelId="{65450BA9-2702-453E-8A90-C54974C7113B}" type="presParOf" srcId="{40B3C779-8647-43CE-88DD-7EEFA410012C}" destId="{228405A1-388A-459C-95D1-CEB54A61F913}" srcOrd="4" destOrd="0" presId="urn:microsoft.com/office/officeart/2005/8/layout/StepDownProcess"/>
    <dgm:cxn modelId="{94C4C0AA-2965-486D-A521-070EEF665465}" type="presParOf" srcId="{228405A1-388A-459C-95D1-CEB54A61F913}" destId="{D8173298-D20C-49E4-8FE1-4896C3344F3B}" srcOrd="0" destOrd="0" presId="urn:microsoft.com/office/officeart/2005/8/layout/StepDownProcess"/>
    <dgm:cxn modelId="{432D191A-EDB1-4F43-B148-8D2F46EF66E8}" type="presParOf" srcId="{228405A1-388A-459C-95D1-CEB54A61F913}" destId="{6D723DED-56FD-49AC-8738-3F09040870BF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8C5151-F01C-4A90-AA29-CEE16C706524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59B406A3-6B0F-4933-8101-81FD99FCCE30}">
      <dgm:prSet phldrT="[Текст]" custT="1"/>
      <dgm:spPr/>
      <dgm:t>
        <a:bodyPr/>
        <a:lstStyle/>
        <a:p>
          <a:pPr algn="ctr"/>
          <a:r>
            <a:rPr lang="ru-RU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За 2020 год осужденными возмещено из заработной платы исков, алиментов и штрафов</a:t>
          </a:r>
        </a:p>
      </dgm:t>
    </dgm:pt>
    <dgm:pt modelId="{CAC31618-E01E-4605-84FB-1E847A7972C0}" type="parTrans" cxnId="{88CFA9BC-A939-44A2-B883-151B2C500DF1}">
      <dgm:prSet/>
      <dgm:spPr/>
      <dgm:t>
        <a:bodyPr/>
        <a:lstStyle/>
        <a:p>
          <a:endParaRPr lang="ru-RU"/>
        </a:p>
      </dgm:t>
    </dgm:pt>
    <dgm:pt modelId="{892C0D0F-1711-4F26-9F30-732483454029}" type="sibTrans" cxnId="{88CFA9BC-A939-44A2-B883-151B2C500DF1}">
      <dgm:prSet/>
      <dgm:spPr/>
      <dgm:t>
        <a:bodyPr/>
        <a:lstStyle/>
        <a:p>
          <a:endParaRPr lang="ru-RU"/>
        </a:p>
      </dgm:t>
    </dgm:pt>
    <dgm:pt modelId="{B0EECBEF-59A2-40F7-9C80-BDA482BB1420}">
      <dgm:prSet phldrT="[Текст]" custT="1"/>
      <dgm:spPr/>
      <dgm:t>
        <a:bodyPr/>
        <a:lstStyle/>
        <a:p>
          <a:pPr algn="ctr"/>
          <a:r>
            <a:rPr lang="ru-RU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Возмещение расходов бюджета на содержание осужденных</a:t>
          </a:r>
        </a:p>
      </dgm:t>
    </dgm:pt>
    <dgm:pt modelId="{F1ADBFC0-4FBB-4A7E-8E8D-CD91B42CC40D}" type="parTrans" cxnId="{AC41D339-7B67-44FF-A693-30381D372735}">
      <dgm:prSet/>
      <dgm:spPr/>
      <dgm:t>
        <a:bodyPr/>
        <a:lstStyle/>
        <a:p>
          <a:endParaRPr lang="ru-RU"/>
        </a:p>
      </dgm:t>
    </dgm:pt>
    <dgm:pt modelId="{213BDE74-B08A-466E-89B1-9AEB4832C3CF}" type="sibTrans" cxnId="{AC41D339-7B67-44FF-A693-30381D372735}">
      <dgm:prSet/>
      <dgm:spPr/>
      <dgm:t>
        <a:bodyPr/>
        <a:lstStyle/>
        <a:p>
          <a:endParaRPr lang="ru-RU"/>
        </a:p>
      </dgm:t>
    </dgm:pt>
    <dgm:pt modelId="{6896BBBF-42B3-4D0E-B9C1-5FCE625DA364}">
      <dgm:prSet phldrT="[Текст]" custT="1"/>
      <dgm:spPr/>
      <dgm:t>
        <a:bodyPr/>
        <a:lstStyle/>
        <a:p>
          <a:pPr algn="ctr"/>
          <a:r>
            <a:rPr lang="ru-RU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Налоговые поступления в консолидированный бюджет РФ от трудовой адаптации осужденных УИС Карелии</a:t>
          </a:r>
        </a:p>
        <a:p>
          <a:pPr algn="l"/>
          <a:endParaRPr lang="ru-RU" sz="24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3900B5-4F4D-4EEF-922C-C0F4BFC9376D}" type="parTrans" cxnId="{ED471179-B969-4E9E-A66D-C80AA39E99F6}">
      <dgm:prSet/>
      <dgm:spPr/>
      <dgm:t>
        <a:bodyPr/>
        <a:lstStyle/>
        <a:p>
          <a:endParaRPr lang="ru-RU"/>
        </a:p>
      </dgm:t>
    </dgm:pt>
    <dgm:pt modelId="{3EADB0A7-45C9-45C4-B388-A01A8C92DC3E}" type="sibTrans" cxnId="{ED471179-B969-4E9E-A66D-C80AA39E99F6}">
      <dgm:prSet/>
      <dgm:spPr/>
      <dgm:t>
        <a:bodyPr/>
        <a:lstStyle/>
        <a:p>
          <a:endParaRPr lang="ru-RU"/>
        </a:p>
      </dgm:t>
    </dgm:pt>
    <dgm:pt modelId="{0D43CDC8-D4D1-4D38-89E1-56123F8D6EDF}" type="pres">
      <dgm:prSet presAssocID="{828C5151-F01C-4A90-AA29-CEE16C706524}" presName="arrowDiagram" presStyleCnt="0">
        <dgm:presLayoutVars>
          <dgm:chMax val="5"/>
          <dgm:dir/>
          <dgm:resizeHandles val="exact"/>
        </dgm:presLayoutVars>
      </dgm:prSet>
      <dgm:spPr/>
    </dgm:pt>
    <dgm:pt modelId="{694F2456-CA9A-4C6C-8454-18F3043A4AAA}" type="pres">
      <dgm:prSet presAssocID="{828C5151-F01C-4A90-AA29-CEE16C706524}" presName="arrow" presStyleLbl="bgShp" presStyleIdx="0" presStyleCnt="1"/>
      <dgm:spPr/>
    </dgm:pt>
    <dgm:pt modelId="{F4F734B3-004A-4F2B-BDCA-55A60DEA2232}" type="pres">
      <dgm:prSet presAssocID="{828C5151-F01C-4A90-AA29-CEE16C706524}" presName="arrowDiagram3" presStyleCnt="0"/>
      <dgm:spPr/>
    </dgm:pt>
    <dgm:pt modelId="{263606A5-37C7-4D87-839B-112B9E49FEDC}" type="pres">
      <dgm:prSet presAssocID="{59B406A3-6B0F-4933-8101-81FD99FCCE30}" presName="bullet3a" presStyleLbl="node1" presStyleIdx="0" presStyleCnt="3" custLinFactNeighborX="-65973" custLinFactNeighborY="84128"/>
      <dgm:spPr/>
    </dgm:pt>
    <dgm:pt modelId="{0E24A1D9-E029-4669-B2A4-F5534B393AAB}" type="pres">
      <dgm:prSet presAssocID="{59B406A3-6B0F-4933-8101-81FD99FCCE30}" presName="textBox3a" presStyleLbl="revTx" presStyleIdx="0" presStyleCnt="3" custScaleX="194826" custScaleY="86060" custLinFactNeighborX="36482" custLinFactNeighborY="-17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B1B03C-13C2-4C18-BC99-88BEEB0FB82B}" type="pres">
      <dgm:prSet presAssocID="{B0EECBEF-59A2-40F7-9C80-BDA482BB1420}" presName="bullet3b" presStyleLbl="node1" presStyleIdx="1" presStyleCnt="3" custLinFactNeighborX="-44713" custLinFactNeighborY="43681"/>
      <dgm:spPr/>
    </dgm:pt>
    <dgm:pt modelId="{982CAEFB-F730-4B6D-AE30-9F2DBD8C62DB}" type="pres">
      <dgm:prSet presAssocID="{B0EECBEF-59A2-40F7-9C80-BDA482BB1420}" presName="textBox3b" presStyleLbl="revTx" presStyleIdx="1" presStyleCnt="3" custScaleX="198325" custScaleY="29616" custLinFactNeighborX="38704" custLinFactNeighborY="-36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C9E8E7-7203-47E9-813F-E888B73FDEFB}" type="pres">
      <dgm:prSet presAssocID="{6896BBBF-42B3-4D0E-B9C1-5FCE625DA364}" presName="bullet3c" presStyleLbl="node1" presStyleIdx="2" presStyleCnt="3" custLinFactX="7382" custLinFactNeighborX="100000" custLinFactNeighborY="-27765"/>
      <dgm:spPr/>
    </dgm:pt>
    <dgm:pt modelId="{48031DC0-5D38-4843-A1C4-E88A7BF8BD1E}" type="pres">
      <dgm:prSet presAssocID="{6896BBBF-42B3-4D0E-B9C1-5FCE625DA364}" presName="textBox3c" presStyleLbl="revTx" presStyleIdx="2" presStyleCnt="3" custScaleX="149376" custScaleY="35543" custLinFactNeighborX="79114" custLinFactNeighborY="-55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D2E3AE-2BAC-41C7-84A3-F570763C0996}" type="presOf" srcId="{59B406A3-6B0F-4933-8101-81FD99FCCE30}" destId="{0E24A1D9-E029-4669-B2A4-F5534B393AAB}" srcOrd="0" destOrd="0" presId="urn:microsoft.com/office/officeart/2005/8/layout/arrow2"/>
    <dgm:cxn modelId="{AC41D339-7B67-44FF-A693-30381D372735}" srcId="{828C5151-F01C-4A90-AA29-CEE16C706524}" destId="{B0EECBEF-59A2-40F7-9C80-BDA482BB1420}" srcOrd="1" destOrd="0" parTransId="{F1ADBFC0-4FBB-4A7E-8E8D-CD91B42CC40D}" sibTransId="{213BDE74-B08A-466E-89B1-9AEB4832C3CF}"/>
    <dgm:cxn modelId="{5B2C40BF-A9A2-4E20-9502-E84605E8240D}" type="presOf" srcId="{B0EECBEF-59A2-40F7-9C80-BDA482BB1420}" destId="{982CAEFB-F730-4B6D-AE30-9F2DBD8C62DB}" srcOrd="0" destOrd="0" presId="urn:microsoft.com/office/officeart/2005/8/layout/arrow2"/>
    <dgm:cxn modelId="{0D96616B-E700-4ABA-A36F-6E4153079EEE}" type="presOf" srcId="{6896BBBF-42B3-4D0E-B9C1-5FCE625DA364}" destId="{48031DC0-5D38-4843-A1C4-E88A7BF8BD1E}" srcOrd="0" destOrd="0" presId="urn:microsoft.com/office/officeart/2005/8/layout/arrow2"/>
    <dgm:cxn modelId="{88CFA9BC-A939-44A2-B883-151B2C500DF1}" srcId="{828C5151-F01C-4A90-AA29-CEE16C706524}" destId="{59B406A3-6B0F-4933-8101-81FD99FCCE30}" srcOrd="0" destOrd="0" parTransId="{CAC31618-E01E-4605-84FB-1E847A7972C0}" sibTransId="{892C0D0F-1711-4F26-9F30-732483454029}"/>
    <dgm:cxn modelId="{C9DF8ABD-AE40-4C06-8886-451126645932}" type="presOf" srcId="{828C5151-F01C-4A90-AA29-CEE16C706524}" destId="{0D43CDC8-D4D1-4D38-89E1-56123F8D6EDF}" srcOrd="0" destOrd="0" presId="urn:microsoft.com/office/officeart/2005/8/layout/arrow2"/>
    <dgm:cxn modelId="{ED471179-B969-4E9E-A66D-C80AA39E99F6}" srcId="{828C5151-F01C-4A90-AA29-CEE16C706524}" destId="{6896BBBF-42B3-4D0E-B9C1-5FCE625DA364}" srcOrd="2" destOrd="0" parTransId="{C83900B5-4F4D-4EEF-922C-C0F4BFC9376D}" sibTransId="{3EADB0A7-45C9-45C4-B388-A01A8C92DC3E}"/>
    <dgm:cxn modelId="{1FE8C6E5-4986-43E2-9303-2E56CB073EEF}" type="presParOf" srcId="{0D43CDC8-D4D1-4D38-89E1-56123F8D6EDF}" destId="{694F2456-CA9A-4C6C-8454-18F3043A4AAA}" srcOrd="0" destOrd="0" presId="urn:microsoft.com/office/officeart/2005/8/layout/arrow2"/>
    <dgm:cxn modelId="{DA29C654-E507-496A-9819-7B9757D23121}" type="presParOf" srcId="{0D43CDC8-D4D1-4D38-89E1-56123F8D6EDF}" destId="{F4F734B3-004A-4F2B-BDCA-55A60DEA2232}" srcOrd="1" destOrd="0" presId="urn:microsoft.com/office/officeart/2005/8/layout/arrow2"/>
    <dgm:cxn modelId="{ABC41D69-9DB5-4A2C-842E-D895DEF17171}" type="presParOf" srcId="{F4F734B3-004A-4F2B-BDCA-55A60DEA2232}" destId="{263606A5-37C7-4D87-839B-112B9E49FEDC}" srcOrd="0" destOrd="0" presId="urn:microsoft.com/office/officeart/2005/8/layout/arrow2"/>
    <dgm:cxn modelId="{CAF9B81D-898A-4E02-AD88-4C34863BA0C9}" type="presParOf" srcId="{F4F734B3-004A-4F2B-BDCA-55A60DEA2232}" destId="{0E24A1D9-E029-4669-B2A4-F5534B393AAB}" srcOrd="1" destOrd="0" presId="urn:microsoft.com/office/officeart/2005/8/layout/arrow2"/>
    <dgm:cxn modelId="{EB8DF7F2-C4A6-4D6C-9B97-41BB3FA75ED4}" type="presParOf" srcId="{F4F734B3-004A-4F2B-BDCA-55A60DEA2232}" destId="{F8B1B03C-13C2-4C18-BC99-88BEEB0FB82B}" srcOrd="2" destOrd="0" presId="urn:microsoft.com/office/officeart/2005/8/layout/arrow2"/>
    <dgm:cxn modelId="{EA174D69-3CD0-49C8-9962-743C9C475F40}" type="presParOf" srcId="{F4F734B3-004A-4F2B-BDCA-55A60DEA2232}" destId="{982CAEFB-F730-4B6D-AE30-9F2DBD8C62DB}" srcOrd="3" destOrd="0" presId="urn:microsoft.com/office/officeart/2005/8/layout/arrow2"/>
    <dgm:cxn modelId="{11B8D4DC-FD93-4073-A53A-B24C1BB3460C}" type="presParOf" srcId="{F4F734B3-004A-4F2B-BDCA-55A60DEA2232}" destId="{8DC9E8E7-7203-47E9-813F-E888B73FDEFB}" srcOrd="4" destOrd="0" presId="urn:microsoft.com/office/officeart/2005/8/layout/arrow2"/>
    <dgm:cxn modelId="{5A7D4A6B-717B-4AD5-9E58-64237CC30190}" type="presParOf" srcId="{F4F734B3-004A-4F2B-BDCA-55A60DEA2232}" destId="{48031DC0-5D38-4843-A1C4-E88A7BF8BD1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8C5151-F01C-4A90-AA29-CEE16C706524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59B406A3-6B0F-4933-8101-81FD99FCCE30}">
      <dgm:prSet phldrT="[Текст]" custT="1"/>
      <dgm:spPr/>
      <dgm:t>
        <a:bodyPr/>
        <a:lstStyle/>
        <a:p>
          <a:pPr algn="ctr"/>
          <a:r>
            <a:rPr lang="ru-RU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Возмещено осужденными исков, алиментов и штрафов</a:t>
          </a:r>
        </a:p>
      </dgm:t>
    </dgm:pt>
    <dgm:pt modelId="{CAC31618-E01E-4605-84FB-1E847A7972C0}" type="parTrans" cxnId="{88CFA9BC-A939-44A2-B883-151B2C500DF1}">
      <dgm:prSet/>
      <dgm:spPr/>
      <dgm:t>
        <a:bodyPr/>
        <a:lstStyle/>
        <a:p>
          <a:endParaRPr lang="ru-RU"/>
        </a:p>
      </dgm:t>
    </dgm:pt>
    <dgm:pt modelId="{892C0D0F-1711-4F26-9F30-732483454029}" type="sibTrans" cxnId="{88CFA9BC-A939-44A2-B883-151B2C500DF1}">
      <dgm:prSet/>
      <dgm:spPr/>
      <dgm:t>
        <a:bodyPr/>
        <a:lstStyle/>
        <a:p>
          <a:endParaRPr lang="ru-RU"/>
        </a:p>
      </dgm:t>
    </dgm:pt>
    <dgm:pt modelId="{B0EECBEF-59A2-40F7-9C80-BDA482BB1420}">
      <dgm:prSet phldrT="[Текст]" custT="1"/>
      <dgm:spPr/>
      <dgm:t>
        <a:bodyPr/>
        <a:lstStyle/>
        <a:p>
          <a:pPr algn="ctr"/>
          <a:r>
            <a:rPr lang="ru-RU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Возмещение расходов бюджета на содержание осужденных</a:t>
          </a:r>
        </a:p>
      </dgm:t>
    </dgm:pt>
    <dgm:pt modelId="{F1ADBFC0-4FBB-4A7E-8E8D-CD91B42CC40D}" type="parTrans" cxnId="{AC41D339-7B67-44FF-A693-30381D372735}">
      <dgm:prSet/>
      <dgm:spPr/>
      <dgm:t>
        <a:bodyPr/>
        <a:lstStyle/>
        <a:p>
          <a:endParaRPr lang="ru-RU"/>
        </a:p>
      </dgm:t>
    </dgm:pt>
    <dgm:pt modelId="{213BDE74-B08A-466E-89B1-9AEB4832C3CF}" type="sibTrans" cxnId="{AC41D339-7B67-44FF-A693-30381D372735}">
      <dgm:prSet/>
      <dgm:spPr/>
      <dgm:t>
        <a:bodyPr/>
        <a:lstStyle/>
        <a:p>
          <a:endParaRPr lang="ru-RU"/>
        </a:p>
      </dgm:t>
    </dgm:pt>
    <dgm:pt modelId="{6896BBBF-42B3-4D0E-B9C1-5FCE625DA364}">
      <dgm:prSet phldrT="[Текст]" custT="1"/>
      <dgm:spPr/>
      <dgm:t>
        <a:bodyPr/>
        <a:lstStyle/>
        <a:p>
          <a:pPr algn="ctr"/>
          <a:r>
            <a:rPr lang="ru-RU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Налоговые поступления в консолидированный бюджет РФ от трудовой адаптации осужденных УИС Карелии</a:t>
          </a:r>
        </a:p>
        <a:p>
          <a:pPr algn="l"/>
          <a:endParaRPr lang="ru-RU" sz="24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3900B5-4F4D-4EEF-922C-C0F4BFC9376D}" type="parTrans" cxnId="{ED471179-B969-4E9E-A66D-C80AA39E99F6}">
      <dgm:prSet/>
      <dgm:spPr/>
      <dgm:t>
        <a:bodyPr/>
        <a:lstStyle/>
        <a:p>
          <a:endParaRPr lang="ru-RU"/>
        </a:p>
      </dgm:t>
    </dgm:pt>
    <dgm:pt modelId="{3EADB0A7-45C9-45C4-B388-A01A8C92DC3E}" type="sibTrans" cxnId="{ED471179-B969-4E9E-A66D-C80AA39E99F6}">
      <dgm:prSet/>
      <dgm:spPr/>
      <dgm:t>
        <a:bodyPr/>
        <a:lstStyle/>
        <a:p>
          <a:endParaRPr lang="ru-RU"/>
        </a:p>
      </dgm:t>
    </dgm:pt>
    <dgm:pt modelId="{0D43CDC8-D4D1-4D38-89E1-56123F8D6EDF}" type="pres">
      <dgm:prSet presAssocID="{828C5151-F01C-4A90-AA29-CEE16C706524}" presName="arrowDiagram" presStyleCnt="0">
        <dgm:presLayoutVars>
          <dgm:chMax val="5"/>
          <dgm:dir/>
          <dgm:resizeHandles val="exact"/>
        </dgm:presLayoutVars>
      </dgm:prSet>
      <dgm:spPr/>
    </dgm:pt>
    <dgm:pt modelId="{694F2456-CA9A-4C6C-8454-18F3043A4AAA}" type="pres">
      <dgm:prSet presAssocID="{828C5151-F01C-4A90-AA29-CEE16C706524}" presName="arrow" presStyleLbl="bgShp" presStyleIdx="0" presStyleCnt="1"/>
      <dgm:spPr/>
    </dgm:pt>
    <dgm:pt modelId="{F4F734B3-004A-4F2B-BDCA-55A60DEA2232}" type="pres">
      <dgm:prSet presAssocID="{828C5151-F01C-4A90-AA29-CEE16C706524}" presName="arrowDiagram3" presStyleCnt="0"/>
      <dgm:spPr/>
    </dgm:pt>
    <dgm:pt modelId="{263606A5-37C7-4D87-839B-112B9E49FEDC}" type="pres">
      <dgm:prSet presAssocID="{59B406A3-6B0F-4933-8101-81FD99FCCE30}" presName="bullet3a" presStyleLbl="node1" presStyleIdx="0" presStyleCnt="3" custLinFactNeighborX="-65973" custLinFactNeighborY="84128"/>
      <dgm:spPr/>
    </dgm:pt>
    <dgm:pt modelId="{0E24A1D9-E029-4669-B2A4-F5534B393AAB}" type="pres">
      <dgm:prSet presAssocID="{59B406A3-6B0F-4933-8101-81FD99FCCE30}" presName="textBox3a" presStyleLbl="revTx" presStyleIdx="0" presStyleCnt="3" custScaleX="194826" custScaleY="86060" custLinFactNeighborX="36482" custLinFactNeighborY="-17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B1B03C-13C2-4C18-BC99-88BEEB0FB82B}" type="pres">
      <dgm:prSet presAssocID="{B0EECBEF-59A2-40F7-9C80-BDA482BB1420}" presName="bullet3b" presStyleLbl="node1" presStyleIdx="1" presStyleCnt="3" custLinFactNeighborX="-44713" custLinFactNeighborY="43681"/>
      <dgm:spPr/>
    </dgm:pt>
    <dgm:pt modelId="{982CAEFB-F730-4B6D-AE30-9F2DBD8C62DB}" type="pres">
      <dgm:prSet presAssocID="{B0EECBEF-59A2-40F7-9C80-BDA482BB1420}" presName="textBox3b" presStyleLbl="revTx" presStyleIdx="1" presStyleCnt="3" custScaleX="198325" custScaleY="29616" custLinFactNeighborX="38704" custLinFactNeighborY="-36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C9E8E7-7203-47E9-813F-E888B73FDEFB}" type="pres">
      <dgm:prSet presAssocID="{6896BBBF-42B3-4D0E-B9C1-5FCE625DA364}" presName="bullet3c" presStyleLbl="node1" presStyleIdx="2" presStyleCnt="3" custLinFactX="7382" custLinFactNeighborX="100000" custLinFactNeighborY="-27765"/>
      <dgm:spPr/>
    </dgm:pt>
    <dgm:pt modelId="{48031DC0-5D38-4843-A1C4-E88A7BF8BD1E}" type="pres">
      <dgm:prSet presAssocID="{6896BBBF-42B3-4D0E-B9C1-5FCE625DA364}" presName="textBox3c" presStyleLbl="revTx" presStyleIdx="2" presStyleCnt="3" custScaleX="149376" custScaleY="35543" custLinFactNeighborX="79114" custLinFactNeighborY="-55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D2E3AE-2BAC-41C7-84A3-F570763C0996}" type="presOf" srcId="{59B406A3-6B0F-4933-8101-81FD99FCCE30}" destId="{0E24A1D9-E029-4669-B2A4-F5534B393AAB}" srcOrd="0" destOrd="0" presId="urn:microsoft.com/office/officeart/2005/8/layout/arrow2"/>
    <dgm:cxn modelId="{AC41D339-7B67-44FF-A693-30381D372735}" srcId="{828C5151-F01C-4A90-AA29-CEE16C706524}" destId="{B0EECBEF-59A2-40F7-9C80-BDA482BB1420}" srcOrd="1" destOrd="0" parTransId="{F1ADBFC0-4FBB-4A7E-8E8D-CD91B42CC40D}" sibTransId="{213BDE74-B08A-466E-89B1-9AEB4832C3CF}"/>
    <dgm:cxn modelId="{5B2C40BF-A9A2-4E20-9502-E84605E8240D}" type="presOf" srcId="{B0EECBEF-59A2-40F7-9C80-BDA482BB1420}" destId="{982CAEFB-F730-4B6D-AE30-9F2DBD8C62DB}" srcOrd="0" destOrd="0" presId="urn:microsoft.com/office/officeart/2005/8/layout/arrow2"/>
    <dgm:cxn modelId="{0D96616B-E700-4ABA-A36F-6E4153079EEE}" type="presOf" srcId="{6896BBBF-42B3-4D0E-B9C1-5FCE625DA364}" destId="{48031DC0-5D38-4843-A1C4-E88A7BF8BD1E}" srcOrd="0" destOrd="0" presId="urn:microsoft.com/office/officeart/2005/8/layout/arrow2"/>
    <dgm:cxn modelId="{88CFA9BC-A939-44A2-B883-151B2C500DF1}" srcId="{828C5151-F01C-4A90-AA29-CEE16C706524}" destId="{59B406A3-6B0F-4933-8101-81FD99FCCE30}" srcOrd="0" destOrd="0" parTransId="{CAC31618-E01E-4605-84FB-1E847A7972C0}" sibTransId="{892C0D0F-1711-4F26-9F30-732483454029}"/>
    <dgm:cxn modelId="{C9DF8ABD-AE40-4C06-8886-451126645932}" type="presOf" srcId="{828C5151-F01C-4A90-AA29-CEE16C706524}" destId="{0D43CDC8-D4D1-4D38-89E1-56123F8D6EDF}" srcOrd="0" destOrd="0" presId="urn:microsoft.com/office/officeart/2005/8/layout/arrow2"/>
    <dgm:cxn modelId="{ED471179-B969-4E9E-A66D-C80AA39E99F6}" srcId="{828C5151-F01C-4A90-AA29-CEE16C706524}" destId="{6896BBBF-42B3-4D0E-B9C1-5FCE625DA364}" srcOrd="2" destOrd="0" parTransId="{C83900B5-4F4D-4EEF-922C-C0F4BFC9376D}" sibTransId="{3EADB0A7-45C9-45C4-B388-A01A8C92DC3E}"/>
    <dgm:cxn modelId="{1FE8C6E5-4986-43E2-9303-2E56CB073EEF}" type="presParOf" srcId="{0D43CDC8-D4D1-4D38-89E1-56123F8D6EDF}" destId="{694F2456-CA9A-4C6C-8454-18F3043A4AAA}" srcOrd="0" destOrd="0" presId="urn:microsoft.com/office/officeart/2005/8/layout/arrow2"/>
    <dgm:cxn modelId="{DA29C654-E507-496A-9819-7B9757D23121}" type="presParOf" srcId="{0D43CDC8-D4D1-4D38-89E1-56123F8D6EDF}" destId="{F4F734B3-004A-4F2B-BDCA-55A60DEA2232}" srcOrd="1" destOrd="0" presId="urn:microsoft.com/office/officeart/2005/8/layout/arrow2"/>
    <dgm:cxn modelId="{ABC41D69-9DB5-4A2C-842E-D895DEF17171}" type="presParOf" srcId="{F4F734B3-004A-4F2B-BDCA-55A60DEA2232}" destId="{263606A5-37C7-4D87-839B-112B9E49FEDC}" srcOrd="0" destOrd="0" presId="urn:microsoft.com/office/officeart/2005/8/layout/arrow2"/>
    <dgm:cxn modelId="{CAF9B81D-898A-4E02-AD88-4C34863BA0C9}" type="presParOf" srcId="{F4F734B3-004A-4F2B-BDCA-55A60DEA2232}" destId="{0E24A1D9-E029-4669-B2A4-F5534B393AAB}" srcOrd="1" destOrd="0" presId="urn:microsoft.com/office/officeart/2005/8/layout/arrow2"/>
    <dgm:cxn modelId="{EB8DF7F2-C4A6-4D6C-9B97-41BB3FA75ED4}" type="presParOf" srcId="{F4F734B3-004A-4F2B-BDCA-55A60DEA2232}" destId="{F8B1B03C-13C2-4C18-BC99-88BEEB0FB82B}" srcOrd="2" destOrd="0" presId="urn:microsoft.com/office/officeart/2005/8/layout/arrow2"/>
    <dgm:cxn modelId="{EA174D69-3CD0-49C8-9962-743C9C475F40}" type="presParOf" srcId="{F4F734B3-004A-4F2B-BDCA-55A60DEA2232}" destId="{982CAEFB-F730-4B6D-AE30-9F2DBD8C62DB}" srcOrd="3" destOrd="0" presId="urn:microsoft.com/office/officeart/2005/8/layout/arrow2"/>
    <dgm:cxn modelId="{11B8D4DC-FD93-4073-A53A-B24C1BB3460C}" type="presParOf" srcId="{F4F734B3-004A-4F2B-BDCA-55A60DEA2232}" destId="{8DC9E8E7-7203-47E9-813F-E888B73FDEFB}" srcOrd="4" destOrd="0" presId="urn:microsoft.com/office/officeart/2005/8/layout/arrow2"/>
    <dgm:cxn modelId="{5A7D4A6B-717B-4AD5-9E58-64237CC30190}" type="presParOf" srcId="{F4F734B3-004A-4F2B-BDCA-55A60DEA2232}" destId="{48031DC0-5D38-4843-A1C4-E88A7BF8BD1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EF482-5502-41BF-90E4-00B6C582A1D4}">
      <dsp:nvSpPr>
        <dsp:cNvPr id="0" name=""/>
        <dsp:cNvSpPr/>
      </dsp:nvSpPr>
      <dsp:spPr>
        <a:xfrm rot="5400000">
          <a:off x="109897" y="1784647"/>
          <a:ext cx="1390417" cy="100236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0E00D6-631B-483C-AF2B-CB2A622E0466}">
      <dsp:nvSpPr>
        <dsp:cNvPr id="0" name=""/>
        <dsp:cNvSpPr/>
      </dsp:nvSpPr>
      <dsp:spPr>
        <a:xfrm>
          <a:off x="0" y="25425"/>
          <a:ext cx="4265146" cy="1638375"/>
        </a:xfrm>
        <a:prstGeom prst="roundRect">
          <a:avLst>
            <a:gd name="adj" fmla="val 16670"/>
          </a:avLst>
        </a:prstGeom>
        <a:solidFill>
          <a:srgbClr val="2A4D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Изготовлены и установлены контейнеры и контейнерные площадки для ТКО в нескольких муниципальных районах Карелии</a:t>
          </a:r>
        </a:p>
      </dsp:txBody>
      <dsp:txXfrm>
        <a:off x="79993" y="105418"/>
        <a:ext cx="4105160" cy="1478389"/>
      </dsp:txXfrm>
    </dsp:sp>
    <dsp:sp modelId="{C407890B-8B4E-4BC5-BE03-C7A0D24EB905}">
      <dsp:nvSpPr>
        <dsp:cNvPr id="0" name=""/>
        <dsp:cNvSpPr/>
      </dsp:nvSpPr>
      <dsp:spPr>
        <a:xfrm>
          <a:off x="4463620" y="181681"/>
          <a:ext cx="2978810" cy="1324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/>
            <a:t>«</a:t>
          </a:r>
          <a:r>
            <a:rPr lang="ru-RU" sz="2800" kern="1200" dirty="0">
              <a:latin typeface="Monotype Corsiva" panose="03010101010201010101" pitchFamily="66" charset="0"/>
            </a:rPr>
            <a:t>Мусорная реформа»</a:t>
          </a:r>
        </a:p>
      </dsp:txBody>
      <dsp:txXfrm>
        <a:off x="4463620" y="181681"/>
        <a:ext cx="2978810" cy="1324207"/>
      </dsp:txXfrm>
    </dsp:sp>
    <dsp:sp modelId="{BD27B9DF-16C4-447C-B06F-1908F1B17B51}">
      <dsp:nvSpPr>
        <dsp:cNvPr id="0" name=""/>
        <dsp:cNvSpPr/>
      </dsp:nvSpPr>
      <dsp:spPr>
        <a:xfrm rot="5400000">
          <a:off x="1679808" y="3473765"/>
          <a:ext cx="1390417" cy="158294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BFBA54-95CD-4414-9AD3-91C366772829}">
      <dsp:nvSpPr>
        <dsp:cNvPr id="0" name=""/>
        <dsp:cNvSpPr/>
      </dsp:nvSpPr>
      <dsp:spPr>
        <a:xfrm>
          <a:off x="1251767" y="1945876"/>
          <a:ext cx="6109457" cy="1638375"/>
        </a:xfrm>
        <a:prstGeom prst="roundRect">
          <a:avLst>
            <a:gd name="adj" fmla="val 16670"/>
          </a:avLst>
        </a:prstGeom>
        <a:solidFill>
          <a:srgbClr val="2A4D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Дороги регионального и местного значения, а также бюджетные учреждения, оборудованы сделанными руками осужденных светодиодными светильниками собственной марки «</a:t>
          </a:r>
          <a:r>
            <a:rPr lang="ru-RU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KarJala</a:t>
          </a: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</a:p>
      </dsp:txBody>
      <dsp:txXfrm>
        <a:off x="1331760" y="2025869"/>
        <a:ext cx="5949471" cy="1478389"/>
      </dsp:txXfrm>
    </dsp:sp>
    <dsp:sp modelId="{FF36B932-E3A5-402C-9275-6FF2EDC098F3}">
      <dsp:nvSpPr>
        <dsp:cNvPr id="0" name=""/>
        <dsp:cNvSpPr/>
      </dsp:nvSpPr>
      <dsp:spPr>
        <a:xfrm>
          <a:off x="7165566" y="1778781"/>
          <a:ext cx="4892299" cy="1796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>
              <a:latin typeface="Monotype Corsiva" panose="03010101010201010101" pitchFamily="66" charset="0"/>
            </a:rPr>
            <a:t>Программа «Энергосбережение, </a:t>
          </a:r>
          <a:r>
            <a:rPr lang="ru-RU" sz="2800" kern="1200" dirty="0" err="1">
              <a:latin typeface="Monotype Corsiva" panose="03010101010201010101" pitchFamily="66" charset="0"/>
            </a:rPr>
            <a:t>энергоэффективность</a:t>
          </a:r>
          <a:r>
            <a:rPr lang="ru-RU" sz="2800" kern="1200" dirty="0">
              <a:latin typeface="Monotype Corsiva" panose="03010101010201010101" pitchFamily="66" charset="0"/>
            </a:rPr>
            <a:t> и развитие энергетики Республики Карелия» </a:t>
          </a:r>
        </a:p>
      </dsp:txBody>
      <dsp:txXfrm>
        <a:off x="7165566" y="1778781"/>
        <a:ext cx="4892299" cy="1796750"/>
      </dsp:txXfrm>
    </dsp:sp>
    <dsp:sp modelId="{D8173298-D20C-49E4-8FE1-4896C3344F3B}">
      <dsp:nvSpPr>
        <dsp:cNvPr id="0" name=""/>
        <dsp:cNvSpPr/>
      </dsp:nvSpPr>
      <dsp:spPr>
        <a:xfrm>
          <a:off x="3079900" y="3772075"/>
          <a:ext cx="5532793" cy="1638375"/>
        </a:xfrm>
        <a:prstGeom prst="roundRect">
          <a:avLst>
            <a:gd name="adj" fmla="val 16670"/>
          </a:avLst>
        </a:prstGeom>
        <a:solidFill>
          <a:srgbClr val="2A4D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Новые детские сады оборудованы детской мебелью из массива и ЛДСП, офисной мебелью, хозяйственной мебелью из металла, мягким инвентарем, теневыми навесами</a:t>
          </a:r>
        </a:p>
      </dsp:txBody>
      <dsp:txXfrm>
        <a:off x="3159893" y="3852068"/>
        <a:ext cx="5372807" cy="1478389"/>
      </dsp:txXfrm>
    </dsp:sp>
    <dsp:sp modelId="{6D723DED-56FD-49AC-8738-3F09040870BF}">
      <dsp:nvSpPr>
        <dsp:cNvPr id="0" name=""/>
        <dsp:cNvSpPr/>
      </dsp:nvSpPr>
      <dsp:spPr>
        <a:xfrm>
          <a:off x="8447761" y="3942569"/>
          <a:ext cx="3668079" cy="1324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>
              <a:latin typeface="Monotype Corsiva" panose="03010101010201010101" pitchFamily="66" charset="0"/>
            </a:rPr>
            <a:t>Национальный проект «Демография» </a:t>
          </a:r>
        </a:p>
      </dsp:txBody>
      <dsp:txXfrm>
        <a:off x="8447761" y="3942569"/>
        <a:ext cx="3668079" cy="13242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F2456-CA9A-4C6C-8454-18F3043A4AAA}">
      <dsp:nvSpPr>
        <dsp:cNvPr id="0" name=""/>
        <dsp:cNvSpPr/>
      </dsp:nvSpPr>
      <dsp:spPr>
        <a:xfrm>
          <a:off x="1406433" y="0"/>
          <a:ext cx="9219475" cy="576217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3606A5-37C7-4D87-839B-112B9E49FEDC}">
      <dsp:nvSpPr>
        <dsp:cNvPr id="0" name=""/>
        <dsp:cNvSpPr/>
      </dsp:nvSpPr>
      <dsp:spPr>
        <a:xfrm>
          <a:off x="2419165" y="4178711"/>
          <a:ext cx="239706" cy="2397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4A1D9-E029-4669-B2A4-F5534B393AAB}">
      <dsp:nvSpPr>
        <dsp:cNvPr id="0" name=""/>
        <dsp:cNvSpPr/>
      </dsp:nvSpPr>
      <dsp:spPr>
        <a:xfrm>
          <a:off x="2462346" y="4183931"/>
          <a:ext cx="4185130" cy="1433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15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 2020 год осужденными возмещено из заработной платы исков, алиментов и штрафов</a:t>
          </a:r>
        </a:p>
      </dsp:txBody>
      <dsp:txXfrm>
        <a:off x="2462346" y="4183931"/>
        <a:ext cx="4185130" cy="1433129"/>
      </dsp:txXfrm>
    </dsp:sp>
    <dsp:sp modelId="{F8B1B03C-13C2-4C18-BC99-88BEEB0FB82B}">
      <dsp:nvSpPr>
        <dsp:cNvPr id="0" name=""/>
        <dsp:cNvSpPr/>
      </dsp:nvSpPr>
      <dsp:spPr>
        <a:xfrm>
          <a:off x="4499428" y="2600169"/>
          <a:ext cx="433315" cy="4333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2CAEFB-F730-4B6D-AE30-9F2DBD8C62DB}">
      <dsp:nvSpPr>
        <dsp:cNvPr id="0" name=""/>
        <dsp:cNvSpPr/>
      </dsp:nvSpPr>
      <dsp:spPr>
        <a:xfrm>
          <a:off x="4678421" y="2598649"/>
          <a:ext cx="4388285" cy="928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9605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Возмещение расходов бюджета на содержание осужденных</a:t>
          </a:r>
        </a:p>
      </dsp:txBody>
      <dsp:txXfrm>
        <a:off x="4678421" y="2598649"/>
        <a:ext cx="4388285" cy="928349"/>
      </dsp:txXfrm>
    </dsp:sp>
    <dsp:sp modelId="{8DC9E8E7-7203-47E9-813F-E888B73FDEFB}">
      <dsp:nvSpPr>
        <dsp:cNvPr id="0" name=""/>
        <dsp:cNvSpPr/>
      </dsp:nvSpPr>
      <dsp:spPr>
        <a:xfrm>
          <a:off x="7881255" y="1291443"/>
          <a:ext cx="599265" cy="599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031DC0-5D38-4843-A1C4-E88A7BF8BD1E}">
      <dsp:nvSpPr>
        <dsp:cNvPr id="0" name=""/>
        <dsp:cNvSpPr/>
      </dsp:nvSpPr>
      <dsp:spPr>
        <a:xfrm>
          <a:off x="8727138" y="827308"/>
          <a:ext cx="3305203" cy="1423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39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Налоговые поступления в консолидированный бюджет РФ от трудовой адаптации осужденных УИС Карелии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27138" y="827308"/>
        <a:ext cx="3305203" cy="14233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F2456-CA9A-4C6C-8454-18F3043A4AAA}">
      <dsp:nvSpPr>
        <dsp:cNvPr id="0" name=""/>
        <dsp:cNvSpPr/>
      </dsp:nvSpPr>
      <dsp:spPr>
        <a:xfrm>
          <a:off x="1406433" y="0"/>
          <a:ext cx="9219475" cy="576217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3606A5-37C7-4D87-839B-112B9E49FEDC}">
      <dsp:nvSpPr>
        <dsp:cNvPr id="0" name=""/>
        <dsp:cNvSpPr/>
      </dsp:nvSpPr>
      <dsp:spPr>
        <a:xfrm>
          <a:off x="2419165" y="4178711"/>
          <a:ext cx="239706" cy="2397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4A1D9-E029-4669-B2A4-F5534B393AAB}">
      <dsp:nvSpPr>
        <dsp:cNvPr id="0" name=""/>
        <dsp:cNvSpPr/>
      </dsp:nvSpPr>
      <dsp:spPr>
        <a:xfrm>
          <a:off x="2462346" y="4183931"/>
          <a:ext cx="4185130" cy="1433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15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Возмещено осужденными исков, алиментов и штрафов</a:t>
          </a:r>
        </a:p>
      </dsp:txBody>
      <dsp:txXfrm>
        <a:off x="2462346" y="4183931"/>
        <a:ext cx="4185130" cy="1433129"/>
      </dsp:txXfrm>
    </dsp:sp>
    <dsp:sp modelId="{F8B1B03C-13C2-4C18-BC99-88BEEB0FB82B}">
      <dsp:nvSpPr>
        <dsp:cNvPr id="0" name=""/>
        <dsp:cNvSpPr/>
      </dsp:nvSpPr>
      <dsp:spPr>
        <a:xfrm>
          <a:off x="4499428" y="2600169"/>
          <a:ext cx="433315" cy="4333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2CAEFB-F730-4B6D-AE30-9F2DBD8C62DB}">
      <dsp:nvSpPr>
        <dsp:cNvPr id="0" name=""/>
        <dsp:cNvSpPr/>
      </dsp:nvSpPr>
      <dsp:spPr>
        <a:xfrm>
          <a:off x="4678421" y="2598649"/>
          <a:ext cx="4388285" cy="928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9605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Возмещение расходов бюджета на содержание осужденных</a:t>
          </a:r>
        </a:p>
      </dsp:txBody>
      <dsp:txXfrm>
        <a:off x="4678421" y="2598649"/>
        <a:ext cx="4388285" cy="928349"/>
      </dsp:txXfrm>
    </dsp:sp>
    <dsp:sp modelId="{8DC9E8E7-7203-47E9-813F-E888B73FDEFB}">
      <dsp:nvSpPr>
        <dsp:cNvPr id="0" name=""/>
        <dsp:cNvSpPr/>
      </dsp:nvSpPr>
      <dsp:spPr>
        <a:xfrm>
          <a:off x="7881255" y="1291443"/>
          <a:ext cx="599265" cy="599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031DC0-5D38-4843-A1C4-E88A7BF8BD1E}">
      <dsp:nvSpPr>
        <dsp:cNvPr id="0" name=""/>
        <dsp:cNvSpPr/>
      </dsp:nvSpPr>
      <dsp:spPr>
        <a:xfrm>
          <a:off x="8727138" y="827308"/>
          <a:ext cx="3305203" cy="1423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39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Налоговые поступления в консолидированный бюджет РФ от трудовой адаптации осужденных УИС Карелии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27138" y="827308"/>
        <a:ext cx="3305203" cy="1423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45764-7352-49FE-A9F3-2786E06E3092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6B587-9B3B-46E2-9C88-95DEE6085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16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6B587-9B3B-46E2-9C88-95DEE6085CB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229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6B587-9B3B-46E2-9C88-95DEE6085CBE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631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6B587-9B3B-46E2-9C88-95DEE6085CBE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091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6B587-9B3B-46E2-9C88-95DEE6085CBE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104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6B587-9B3B-46E2-9C88-95DEE6085CBE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605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6B587-9B3B-46E2-9C88-95DEE6085CBE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810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6B587-9B3B-46E2-9C88-95DEE6085CBE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38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6B587-9B3B-46E2-9C88-95DEE6085CBE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244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6B587-9B3B-46E2-9C88-95DEE6085CB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370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6B587-9B3B-46E2-9C88-95DEE6085CB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63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6B587-9B3B-46E2-9C88-95DEE6085CB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05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6B587-9B3B-46E2-9C88-95DEE6085CB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271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6B587-9B3B-46E2-9C88-95DEE6085CBE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235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6B587-9B3B-46E2-9C88-95DEE6085CBE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465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6B587-9B3B-46E2-9C88-95DEE6085CBE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963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6B587-9B3B-46E2-9C88-95DEE6085CBE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619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F45B-186F-4369-A1D6-BEFC48F554DF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B452C-54E5-4497-918A-40A96329C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697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F45B-186F-4369-A1D6-BEFC48F554DF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B452C-54E5-4497-918A-40A96329C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381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F45B-186F-4369-A1D6-BEFC48F554DF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B452C-54E5-4497-918A-40A96329C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011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F45B-186F-4369-A1D6-BEFC48F554DF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B452C-54E5-4497-918A-40A96329C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950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F45B-186F-4369-A1D6-BEFC48F554DF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B452C-54E5-4497-918A-40A96329C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10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F45B-186F-4369-A1D6-BEFC48F554DF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B452C-54E5-4497-918A-40A96329C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781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F45B-186F-4369-A1D6-BEFC48F554DF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B452C-54E5-4497-918A-40A96329C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845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F45B-186F-4369-A1D6-BEFC48F554DF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B452C-54E5-4497-918A-40A96329C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81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F45B-186F-4369-A1D6-BEFC48F554DF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B452C-54E5-4497-918A-40A96329C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30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F45B-186F-4369-A1D6-BEFC48F554DF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B452C-54E5-4497-918A-40A96329C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570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F45B-186F-4369-A1D6-BEFC48F554DF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B452C-54E5-4497-918A-40A96329C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75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6F45B-186F-4369-A1D6-BEFC48F554DF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B452C-54E5-4497-918A-40A96329C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30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56524F-1D83-2BF1-5ECD-23C00E2FC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2584" y="-13318445"/>
            <a:ext cx="14403184" cy="201764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72766" y="5519518"/>
            <a:ext cx="6065949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Е.В. Игнатенкова, 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заместитель министра экономического развития и промышленности Республики Карелия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46688" y="-23401"/>
            <a:ext cx="10345312" cy="193899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Monotype Corsiva" panose="03010101010201010101" pitchFamily="66" charset="0"/>
              </a:rPr>
              <a:t>Опыт Правительства Республики Карелия </a:t>
            </a:r>
          </a:p>
          <a:p>
            <a:pPr algn="ctr"/>
            <a:r>
              <a:rPr lang="ru-RU" sz="4000" b="1" dirty="0">
                <a:latin typeface="Monotype Corsiva" panose="03010101010201010101" pitchFamily="66" charset="0"/>
              </a:rPr>
              <a:t>по взаимодействию с УФСИН по Карелии  при осуществлении закупок товаров (работ, услуг)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2" y="0"/>
            <a:ext cx="1372146" cy="18921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18CEFA-E02C-0EBA-AADE-09BAED26C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42" y="2900431"/>
            <a:ext cx="1771258" cy="137088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972F7B-0F09-7796-1A94-6E8134EB4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1235" y="2376154"/>
            <a:ext cx="1725701" cy="120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27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F0B312-580D-5E44-C347-5BE755309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02576"/>
            <a:ext cx="6170949" cy="1853824"/>
          </a:xfrm>
          <a:prstGeom prst="rect">
            <a:avLst/>
          </a:prstGeom>
          <a:ln w="34925">
            <a:solidFill>
              <a:schemeClr val="tx2">
                <a:lumMod val="7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0" y="10160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Информирование заказчиков: рассылаем каталоги продукции УФСИН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B3D463-9236-A484-F61C-891023B33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6" y="1259260"/>
            <a:ext cx="7522564" cy="3627704"/>
          </a:xfrm>
          <a:prstGeom prst="rect">
            <a:avLst/>
          </a:prstGeom>
          <a:ln w="34925">
            <a:solidFill>
              <a:schemeClr val="tx2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CA9B54-83B6-EF27-A179-7522C0560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346517"/>
            <a:ext cx="6095999" cy="2315394"/>
          </a:xfrm>
          <a:prstGeom prst="rect">
            <a:avLst/>
          </a:prstGeom>
          <a:ln w="31750">
            <a:solidFill>
              <a:schemeClr val="tx2">
                <a:lumMod val="7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8C9DA7-FDA1-AD60-E566-73C8E2808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4066" y="3630616"/>
            <a:ext cx="7437934" cy="3122542"/>
          </a:xfrm>
          <a:prstGeom prst="rect">
            <a:avLst/>
          </a:prstGeom>
          <a:ln w="4445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59956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24" y="0"/>
            <a:ext cx="10836322" cy="679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42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16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Доработка ГИС РК «Региональная контрактная система»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243" y="747931"/>
            <a:ext cx="70905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ГИС  РК  «Региональная  контрактная  система»  была создана в 2018 году в целях оптимизации процесса закупок, повышения качества управления, автоматизации процессов.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Разработчиком  системы  является  общество  с  ограниченной ответственностью «НПО «Криста».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251" y="2610683"/>
            <a:ext cx="603438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 предложению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МЭРиП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Карелии НПО 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осуществило  доработку  функционала  Системы  в  части создания  каталога  товаров,  производимых  учреждениями УИС Республики Карелия.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 целях  наполнения  Каталога  информацией  о  товарах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(работах, услугах), которые могут быть закуплены у учреждений УФСИН по РК, к работе в АИС были допущены сотрудники УФСИН по  РК,  которые  размещают  информацию  о  производимых товарах, их характеристиках и стоимости.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 осуществлении  заказчиком  закупки  товара  (работы,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услуги),  информация  о  которых  включена  в  Каталог,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срабатывает  контроль,  напоминающий  о  необходимости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обратиться с запросом в адрес УФСИН по Республике Карелия.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569C26-8E6F-7D63-5C4B-C9B2A2B62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057" y="687956"/>
            <a:ext cx="4428699" cy="2491143"/>
          </a:xfrm>
          <a:prstGeom prst="rect">
            <a:avLst/>
          </a:prstGeom>
          <a:noFill/>
          <a:ln w="28575">
            <a:solidFill>
              <a:srgbClr val="2A4D9C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E1DBA4-FBB9-65DD-A197-B205824F4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468" y="2922961"/>
            <a:ext cx="4428700" cy="2491144"/>
          </a:xfrm>
          <a:prstGeom prst="rect">
            <a:avLst/>
          </a:prstGeom>
          <a:ln w="25400">
            <a:solidFill>
              <a:srgbClr val="2A4D9C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CB67E3-4727-ED81-771D-087273FD2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1265" y="4650444"/>
            <a:ext cx="3554484" cy="1999397"/>
          </a:xfrm>
          <a:prstGeom prst="rect">
            <a:avLst/>
          </a:prstGeom>
          <a:ln w="22225">
            <a:solidFill>
              <a:srgbClr val="2A4D9C"/>
            </a:solidFill>
          </a:ln>
        </p:spPr>
      </p:pic>
    </p:spTree>
    <p:extLst>
      <p:ext uri="{BB962C8B-B14F-4D97-AF65-F5344CB8AC3E}">
        <p14:creationId xmlns:p14="http://schemas.microsoft.com/office/powerpoint/2010/main" val="2875916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" y="653185"/>
            <a:ext cx="5638646" cy="49077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16054" y="101600"/>
            <a:ext cx="6575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Создание Портала производителей Республики Карелия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24734" y="1348433"/>
            <a:ext cx="7067266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Карелия совместно с АО «Сбербанк-АСТ» была начата работа по созданию интернет- портала, содержащего информацию о производителях Республики Карелия и товарах, которые ими производятся.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был призван стать  информационным ресурсом,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обеспечивающим следующие возможности: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сбор, структурированное хранение и обработку сведений о товарах/работах/услугах на основе предложений (оферт) производителей Карелии;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предоставление производителям товаров/работ/услуг Республики Карелия сведений о потребностях заказчиков.</a:t>
            </a:r>
          </a:p>
          <a:p>
            <a:endParaRPr lang="ru-RU" dirty="0"/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01599" y="5466150"/>
            <a:ext cx="11498997" cy="1346913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было предусмотрено обеспечение возможности</a:t>
            </a:r>
          </a:p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производителей Карелии и покупателей в Системе, обмен сообщениями, а также возможность подписания документов о  приемке ТРУ в Системе в электронном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A2E56-8606-4D08-E9F0-A85A4A819248}"/>
              </a:ext>
            </a:extLst>
          </p:cNvPr>
          <p:cNvSpPr txBox="1"/>
          <p:nvPr/>
        </p:nvSpPr>
        <p:spPr>
          <a:xfrm>
            <a:off x="101599" y="101600"/>
            <a:ext cx="4920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Первые шаги</a:t>
            </a:r>
          </a:p>
        </p:txBody>
      </p:sp>
    </p:spTree>
    <p:extLst>
      <p:ext uri="{BB962C8B-B14F-4D97-AF65-F5344CB8AC3E}">
        <p14:creationId xmlns:p14="http://schemas.microsoft.com/office/powerpoint/2010/main" val="1118124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2342" y="101600"/>
            <a:ext cx="7779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Создание Портала производителей Республики Карелия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43" y="602788"/>
            <a:ext cx="7779657" cy="42330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469" y="3692485"/>
            <a:ext cx="6284686" cy="31655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747932"/>
            <a:ext cx="36848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Портале был предусмотрен отдельный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раздел, наполняемый информацией о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продукции, производимой учреждениями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УФСИН по Карелии.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каталог продукции, заказчик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том числе и коммерческий) имел возможность получить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об имеющихся на рынке Карелии предложениях, ценах и качестве предлагаемых ТРУ. Также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предусмотрена возможность выгрузки КП в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формате .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pdf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19D99-BD93-4501-1700-C5FC3EE2A4BF}"/>
              </a:ext>
            </a:extLst>
          </p:cNvPr>
          <p:cNvSpPr txBox="1"/>
          <p:nvPr/>
        </p:nvSpPr>
        <p:spPr>
          <a:xfrm>
            <a:off x="102358" y="101600"/>
            <a:ext cx="4660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Первые шаги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681C23CA-7582-3747-D66C-201C6AA721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2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36AFAE-009A-EC7F-6DDA-7D8D004EC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4" y="-1"/>
            <a:ext cx="12116936" cy="83781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7474" y="1459551"/>
            <a:ext cx="879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Портал производителей реализован на платформе </a:t>
            </a:r>
            <a:r>
              <a:rPr lang="en-US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SberB2B</a:t>
            </a:r>
            <a:endParaRPr lang="ru-RU" sz="28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19D99-BD93-4501-1700-C5FC3EE2A4BF}"/>
              </a:ext>
            </a:extLst>
          </p:cNvPr>
          <p:cNvSpPr txBox="1"/>
          <p:nvPr/>
        </p:nvSpPr>
        <p:spPr>
          <a:xfrm>
            <a:off x="75064" y="1282832"/>
            <a:ext cx="3480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СЕЙЧАС ТАК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681C23CA-7582-3747-D66C-201C6AA721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A0E91668-B52A-7764-A1FC-651391AE3B4C}"/>
              </a:ext>
            </a:extLst>
          </p:cNvPr>
          <p:cNvSpPr/>
          <p:nvPr/>
        </p:nvSpPr>
        <p:spPr>
          <a:xfrm>
            <a:off x="10310884" y="4189074"/>
            <a:ext cx="1180531" cy="7923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979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C7F64A-A77B-45FC-1847-9630A0955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177"/>
            <a:ext cx="12158455" cy="65464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80179" y="1015999"/>
            <a:ext cx="879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Портал производителей реализован на платформе </a:t>
            </a:r>
            <a:r>
              <a:rPr lang="en-US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SberB2B</a:t>
            </a:r>
            <a:endParaRPr lang="ru-RU" sz="28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19D99-BD93-4501-1700-C5FC3EE2A4BF}"/>
              </a:ext>
            </a:extLst>
          </p:cNvPr>
          <p:cNvSpPr txBox="1"/>
          <p:nvPr/>
        </p:nvSpPr>
        <p:spPr>
          <a:xfrm>
            <a:off x="-129654" y="1064468"/>
            <a:ext cx="3480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СЕЙЧАС ТАК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681C23CA-7582-3747-D66C-201C6AA721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426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D3D0609-96EA-2B2B-D5C3-D0C9F65EB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7075"/>
            <a:ext cx="12192000" cy="645511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4AF49A1-B4C8-D662-60B7-EFA3848F7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93" y="6251151"/>
            <a:ext cx="7805530" cy="8910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19D99-BD93-4501-1700-C5FC3EE2A4BF}"/>
              </a:ext>
            </a:extLst>
          </p:cNvPr>
          <p:cNvSpPr txBox="1"/>
          <p:nvPr/>
        </p:nvSpPr>
        <p:spPr>
          <a:xfrm>
            <a:off x="0" y="102301"/>
            <a:ext cx="12078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Продвигаем продукцию УФСИН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681C23CA-7582-3747-D66C-201C6AA721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Стрелка: изогнутая вверх 9">
            <a:extLst>
              <a:ext uri="{FF2B5EF4-FFF2-40B4-BE49-F238E27FC236}">
                <a16:creationId xmlns:a16="http://schemas.microsoft.com/office/drawing/2014/main" id="{F6203823-F676-3672-D351-406CC30309EE}"/>
              </a:ext>
            </a:extLst>
          </p:cNvPr>
          <p:cNvSpPr/>
          <p:nvPr/>
        </p:nvSpPr>
        <p:spPr>
          <a:xfrm rot="14052432">
            <a:off x="7326515" y="2181701"/>
            <a:ext cx="5147212" cy="155178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1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E15873-30D3-0395-3806-A94AEB3F1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9570"/>
            <a:ext cx="12192000" cy="50896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19D99-BD93-4501-1700-C5FC3EE2A4BF}"/>
              </a:ext>
            </a:extLst>
          </p:cNvPr>
          <p:cNvSpPr txBox="1"/>
          <p:nvPr/>
        </p:nvSpPr>
        <p:spPr>
          <a:xfrm>
            <a:off x="0" y="102301"/>
            <a:ext cx="12078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Продвигаем продукцию УФСИН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681C23CA-7582-3747-D66C-201C6AA721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8914D122-0E10-DE2B-3BDF-5DB11B2C08EC}"/>
              </a:ext>
            </a:extLst>
          </p:cNvPr>
          <p:cNvSpPr/>
          <p:nvPr/>
        </p:nvSpPr>
        <p:spPr>
          <a:xfrm>
            <a:off x="9357716" y="5519594"/>
            <a:ext cx="1665027" cy="477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933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319D99-BD93-4501-1700-C5FC3EE2A4BF}"/>
              </a:ext>
            </a:extLst>
          </p:cNvPr>
          <p:cNvSpPr txBox="1"/>
          <p:nvPr/>
        </p:nvSpPr>
        <p:spPr>
          <a:xfrm>
            <a:off x="0" y="102301"/>
            <a:ext cx="12078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Продвигаем продукцию УФСИН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681C23CA-7582-3747-D66C-201C6AA721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F0E3DA-189A-F153-D64E-D5332928B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48" y="1009167"/>
            <a:ext cx="6745356" cy="43209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C39375-B15E-B0E7-63DF-2ADE87895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878" y="2948609"/>
            <a:ext cx="6970121" cy="383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56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062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C00000"/>
                </a:solidFill>
                <a:latin typeface="Monotype Corsiva" panose="03010101010201010101" pitchFamily="66" charset="0"/>
              </a:rPr>
              <a:t>С чего все начиналось?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70" y="1371024"/>
            <a:ext cx="4124701" cy="5348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741" y="1437096"/>
            <a:ext cx="1553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2A4D9C"/>
                </a:solidFill>
                <a:latin typeface="Monotype Corsiva" panose="03010101010201010101" pitchFamily="66" charset="0"/>
              </a:rPr>
              <a:t>2017</a:t>
            </a:r>
          </a:p>
        </p:txBody>
      </p:sp>
      <p:sp>
        <p:nvSpPr>
          <p:cNvPr id="7" name="Выноска 2 6"/>
          <p:cNvSpPr/>
          <p:nvPr/>
        </p:nvSpPr>
        <p:spPr>
          <a:xfrm>
            <a:off x="6633030" y="1392623"/>
            <a:ext cx="5305686" cy="4126895"/>
          </a:xfrm>
          <a:prstGeom prst="borderCallout2">
            <a:avLst>
              <a:gd name="adj1" fmla="val 14152"/>
              <a:gd name="adj2" fmla="val -4304"/>
              <a:gd name="adj3" fmla="val 18750"/>
              <a:gd name="adj4" fmla="val -16667"/>
              <a:gd name="adj5" fmla="val 90862"/>
              <a:gd name="adj6" fmla="val -44783"/>
            </a:avLst>
          </a:prstGeom>
          <a:solidFill>
            <a:srgbClr val="2A4D9C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1.4. При производстве закупок учитывать товары и услуги, представляемые органами уголовно-исполнительной системы.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Свод и контроль осуществлять Государственному комитету Республики Карелия по управлению государственным имуществом и организации закупок (в 2017 году – уполномоченный орган и регулятор в сфере закупок в Карелии)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8461828" y="5741439"/>
            <a:ext cx="1161143" cy="97840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495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160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Пример эффективного сотрудничества между Правительством Карелии и УФСИН по Карелии в период пандемии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1306285"/>
            <a:ext cx="121774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с марта по май 2020 годы оказался крайне сложным для большинства регионов России.                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новой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инфекции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острая нехватка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защитных средств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начальном этапе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коснулись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практически всех.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1" y="1863489"/>
            <a:ext cx="3886850" cy="28441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8" y="1863490"/>
            <a:ext cx="4292999" cy="28441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" y="4707601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оперативном порядке УФСИН по Карелии переориентировало свое швейное производство на пошив гигиенических (не для медицинского применения, а для защиты населения в бытовых условиях) масок.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позволило обеспечить бесперебойное снабжение жителей региона масками, причем, по цене, которая была значительно ниже рыночной в тот период времени.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Позднее было налажено производство защитных одноразовых халатов, которые закупались, в том числе, для членов территориальных избирательных комиссий в период проведения референдума в июне 2020 года.</a:t>
            </a:r>
          </a:p>
        </p:txBody>
      </p:sp>
    </p:spTree>
    <p:extLst>
      <p:ext uri="{BB962C8B-B14F-4D97-AF65-F5344CB8AC3E}">
        <p14:creationId xmlns:p14="http://schemas.microsoft.com/office/powerpoint/2010/main" val="2732336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160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Пример эффективного сотрудничества между Правительством Карелии и УФСИН по Карелии в период СВО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1306285"/>
            <a:ext cx="12177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оперативном режиме переориентировано производство под потребности мобилизованных из Карелии                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061542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исправительной колонии № 9 Петрозаводска налажено производство печей, которые с наступлением зимы будут крайне необходимы Первая партия – чуть более двух десятков штук – была отправлена две недели назад. Кроме того, в колонии шьют и спальные мешки. Имеющееся оборудование позволило быстро переориентировать швейное производство, как это уже было в период пандемии. Уже выполнен первый заказ на 1 800 спальников для наших военнослужащих.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CC603C-F683-7789-D8B5-223B21D7D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30" y="1794515"/>
            <a:ext cx="4694870" cy="31274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F99506-D8B1-E6DB-058D-749CD22A4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897" y="1840719"/>
            <a:ext cx="4768568" cy="317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43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16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Проведение общих мероприятий для заказчиков республики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28000" y="747931"/>
            <a:ext cx="406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УФСИН по Республике Карелия на постоянной основе участвуют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обучающих мероприятиях, проводимых для заказчиков республики, с целью ознакомления с перечнем продукции, производимой учреждениями, освещением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опыта взаимодействия и освещения вопросов заключения и исполнения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контрактов, заключаемых в соответствии с п. 11 ч. 1 ст. 93 Закона № 44-ФЗ.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C49D16-187E-3F58-ED2A-E865AB31F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545" y="747931"/>
            <a:ext cx="5620603" cy="42154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2684"/>
            <a:ext cx="4844955" cy="363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44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160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Примеры наиболее востребованной заказчиками Карелии продукции, производимой учреждениями УФСИН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0" y="1301929"/>
            <a:ext cx="2734953" cy="2570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143" y="4064000"/>
            <a:ext cx="2714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Контейнер для сбора</a:t>
            </a:r>
          </a:p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ТКО 1,1м3 с крышкой</a:t>
            </a:r>
          </a:p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колесами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313" y="3378954"/>
            <a:ext cx="2385753" cy="2385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22288" y="6067200"/>
            <a:ext cx="3524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Стул детский регулируемый</a:t>
            </a:r>
          </a:p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 по 3 групп роста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124" y="1282452"/>
            <a:ext cx="2402112" cy="24021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42857" y="3234157"/>
            <a:ext cx="2537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 эргономичный</a:t>
            </a:r>
          </a:p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(правый)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88" y="3759236"/>
            <a:ext cx="2758604" cy="19758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86172" y="5953389"/>
            <a:ext cx="2943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Светильники </a:t>
            </a:r>
            <a:r>
              <a:rPr lang="fi-FI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Karjala KJ-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STREET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47201" y="3219643"/>
            <a:ext cx="284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детский для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Одежды 5-секционный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801" y="1394068"/>
            <a:ext cx="1833599" cy="189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34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W:\ФСИН\ДЕТСКИЕ САДЫ (МЕБЕЛЬ ИЗ ЛДСП, МЕТАЛЛА, МАССИВА, МЯГКИЙ ИНВЕНТАРЬ, НАВЕСЫ)\y261T9C-Tx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/>
          <a:stretch/>
        </p:blipFill>
        <p:spPr bwMode="auto">
          <a:xfrm>
            <a:off x="9043371" y="430385"/>
            <a:ext cx="2576253" cy="21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0613"/>
            <a:ext cx="12192000" cy="507019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Примеры успешно реализованных проектов</a:t>
            </a:r>
          </a:p>
        </p:txBody>
      </p:sp>
      <p:pic>
        <p:nvPicPr>
          <p:cNvPr id="1026" name="Picture 2" descr="W:\ФСИН\СВЕТИЛЬНИКИ\Рисунок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71" y="674350"/>
            <a:ext cx="2479030" cy="195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:\ФСИН\ДЕТСКИЕ САДЫ (МЕБЕЛЬ ИЗ ЛДСП, МЕТАЛЛА, МАССИВА, МЯГКИЙ ИНВЕНТАРЬ, НАВЕСЫ)\IMG_20200813_1436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2"/>
          <a:stretch/>
        </p:blipFill>
        <p:spPr bwMode="auto">
          <a:xfrm>
            <a:off x="9415966" y="3799902"/>
            <a:ext cx="1688105" cy="201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W:\ФСИН\КОНТЕЙНЕРНЫЕ ПЛОЩАДКИ ИКОНТЕЙНЕРЫ\IMG-20200828-WA00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4"/>
          <a:stretch/>
        </p:blipFill>
        <p:spPr bwMode="auto">
          <a:xfrm>
            <a:off x="4726244" y="430385"/>
            <a:ext cx="3155014" cy="215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W:\ФСИН\ДЕТСКИЕ САДЫ (МЕБЕЛЬ ИЗ ЛДСП, МЕТАЛЛА, МАССИВА, МЯГКИЙ ИНВЕНТАРЬ, НАВЕСЫ)\IMG-20200826-WA00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0674" y="3797446"/>
            <a:ext cx="2608266" cy="19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31233" y="2672143"/>
            <a:ext cx="4172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и монтаж ФКУ ИК-9</a:t>
            </a:r>
          </a:p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контейнерных площадок под ТКО для</a:t>
            </a:r>
          </a:p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нужд Администрации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Питкярантского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30710" y="2599573"/>
            <a:ext cx="3961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ФКУ ИК-1 мебели и ФКУ ИК-7 мягкого инвентаря для нужд МДОУ Детский Сад №9 «Теремок» с. Заозерье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834745"/>
            <a:ext cx="4209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и монтаж ФКУ ИК-9 теневых навесов для нужд МДОУ Детский Сад №9 «Теремок» с. Заозерье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672143"/>
            <a:ext cx="4078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и монтаж ФКУ ЛИУ-4</a:t>
            </a:r>
          </a:p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светодиодных светильников для нужд МКОУ «СКО Школа-Интернат №14 п. Надвоицы»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46825" y="5822565"/>
            <a:ext cx="3845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ФКУ ИК-1 и ФКУ ИК-9 мебели для нужд МДОУ Детский</a:t>
            </a:r>
          </a:p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№9 «Теремок» с. Заозерье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0332" y="3799902"/>
            <a:ext cx="1637805" cy="20348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04343" y="5749998"/>
            <a:ext cx="4599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ФКУ ЛИУ-4 уличных</a:t>
            </a:r>
          </a:p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светодиодных светильников для нужд КУ РК «Управление Автомобильных дорог Республики Карелия»</a:t>
            </a:r>
          </a:p>
        </p:txBody>
      </p:sp>
    </p:spTree>
    <p:extLst>
      <p:ext uri="{BB962C8B-B14F-4D97-AF65-F5344CB8AC3E}">
        <p14:creationId xmlns:p14="http://schemas.microsoft.com/office/powerpoint/2010/main" val="1066311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160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Контракты с УФСИН по Республике Карелия в 2019-2022 гг. в цифрах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57073" y="960259"/>
            <a:ext cx="405201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- 35 контрактов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(государственных,  муниципальных, договоров БУ)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общую сумму 30,7 млн. руб.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</a:t>
            </a: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(КОВИД)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- 163 контракта на 68,8 млн. руб.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- 131 контракт        на 47.4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мес. 2022 года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контрактов на </a:t>
            </a:r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79.8 </a:t>
            </a:r>
            <a:r>
              <a:rPr lang="ru-RU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54" y="1609516"/>
            <a:ext cx="7666600" cy="467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26363CB9-D0A9-3D97-F10E-B4D91A77E435}"/>
              </a:ext>
            </a:extLst>
          </p:cNvPr>
          <p:cNvSpPr/>
          <p:nvPr/>
        </p:nvSpPr>
        <p:spPr>
          <a:xfrm>
            <a:off x="1617259" y="1815152"/>
            <a:ext cx="1296538" cy="4886657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021FD1-6C79-780E-FBCF-F56E95CBFFDF}"/>
              </a:ext>
            </a:extLst>
          </p:cNvPr>
          <p:cNvSpPr txBox="1"/>
          <p:nvPr/>
        </p:nvSpPr>
        <p:spPr>
          <a:xfrm flipH="1">
            <a:off x="2959516" y="1920543"/>
            <a:ext cx="118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КОВИД!</a:t>
            </a:r>
          </a:p>
          <a:p>
            <a:pPr algn="ctr"/>
            <a:r>
              <a:rPr lang="ru-RU" dirty="0" err="1"/>
              <a:t>СИЗы</a:t>
            </a:r>
            <a:endParaRPr lang="ru-RU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D603714E-BFD0-36D3-BE17-B31D58B229A0}"/>
              </a:ext>
            </a:extLst>
          </p:cNvPr>
          <p:cNvCxnSpPr/>
          <p:nvPr/>
        </p:nvCxnSpPr>
        <p:spPr>
          <a:xfrm>
            <a:off x="2374710" y="2013045"/>
            <a:ext cx="620974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985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160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Учреждения УФСИН в реализации </a:t>
            </a:r>
          </a:p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программ и национальных проектов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36174556"/>
              </p:ext>
            </p:extLst>
          </p:nvPr>
        </p:nvGraphicFramePr>
        <p:xfrm>
          <a:off x="0" y="1407886"/>
          <a:ext cx="12192000" cy="5450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68117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16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Итоги 2020 года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50777443"/>
              </p:ext>
            </p:extLst>
          </p:nvPr>
        </p:nvGraphicFramePr>
        <p:xfrm>
          <a:off x="1" y="972457"/>
          <a:ext cx="12032342" cy="5762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Двойная волна 5"/>
          <p:cNvSpPr/>
          <p:nvPr/>
        </p:nvSpPr>
        <p:spPr>
          <a:xfrm>
            <a:off x="159656" y="856344"/>
            <a:ext cx="5225143" cy="2191656"/>
          </a:xfrm>
          <a:prstGeom prst="doubleWave">
            <a:avLst/>
          </a:prstGeom>
          <a:solidFill>
            <a:srgbClr val="2A4D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Плодотворное взаимодействие внесло неоценимый вклад в достижение УФСИН России по Республике Карелия уровня привлечения осужденных к оплачиваемому труду в размере 88,27%.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43546" y="4978396"/>
            <a:ext cx="2322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28,5 млн.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04567" y="3533783"/>
            <a:ext cx="224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36,7 млн.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8972" y="2177132"/>
            <a:ext cx="2365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39,4 млн.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8775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656" y="101600"/>
            <a:ext cx="120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10 месяцев 2022 года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43008479"/>
              </p:ext>
            </p:extLst>
          </p:nvPr>
        </p:nvGraphicFramePr>
        <p:xfrm>
          <a:off x="1" y="972457"/>
          <a:ext cx="12032342" cy="5762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Двойная волна 5"/>
          <p:cNvSpPr/>
          <p:nvPr/>
        </p:nvSpPr>
        <p:spPr>
          <a:xfrm>
            <a:off x="159656" y="856344"/>
            <a:ext cx="5225143" cy="2191656"/>
          </a:xfrm>
          <a:prstGeom prst="doubleWave">
            <a:avLst/>
          </a:prstGeom>
          <a:solidFill>
            <a:srgbClr val="2A4D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Привлечено к оплачиваемому труду 97.66% осужденных из числа подлежащих трудоустройству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43546" y="4978396"/>
            <a:ext cx="2322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31,25 млн.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04567" y="3533783"/>
            <a:ext cx="224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34,3 млн.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8972" y="2177132"/>
            <a:ext cx="2365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27,81 млн.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7248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Рекомендации Совета Федерации о распространении опыта Республики Карелия на все регионы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6" y="1200329"/>
            <a:ext cx="3968568" cy="55961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79" y="1088260"/>
            <a:ext cx="3516613" cy="5007738"/>
          </a:xfrm>
          <a:prstGeom prst="rect">
            <a:avLst/>
          </a:prstGeom>
        </p:spPr>
      </p:pic>
      <p:sp>
        <p:nvSpPr>
          <p:cNvPr id="6" name="Горизонтальный свиток 5"/>
          <p:cNvSpPr/>
          <p:nvPr/>
        </p:nvSpPr>
        <p:spPr>
          <a:xfrm>
            <a:off x="4644571" y="3998383"/>
            <a:ext cx="6371771" cy="2634645"/>
          </a:xfrm>
          <a:prstGeom prst="horizontalScroll">
            <a:avLst/>
          </a:prstGeom>
          <a:solidFill>
            <a:srgbClr val="2A4D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 Проработать вопрос внедрения положительного опыта Республики Карелия по осуществлению закупок товаров, работ, услуг для обеспечения государственных и муниципальных нужд в первоочередном порядке у</a:t>
            </a:r>
          </a:p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УИС</a:t>
            </a:r>
          </a:p>
        </p:txBody>
      </p:sp>
      <p:sp>
        <p:nvSpPr>
          <p:cNvPr id="13" name="Выгнутая влево стрелка 12"/>
          <p:cNvSpPr/>
          <p:nvPr/>
        </p:nvSpPr>
        <p:spPr>
          <a:xfrm rot="2602097">
            <a:off x="6292429" y="2178280"/>
            <a:ext cx="680698" cy="2114912"/>
          </a:xfrm>
          <a:prstGeom prst="curvedRightArrow">
            <a:avLst/>
          </a:prstGeom>
          <a:solidFill>
            <a:srgbClr val="1D11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584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872766" y="5519518"/>
            <a:ext cx="6065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Е.В. Игнатенкова, 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заместитель министра экономического развития и промышленности Республики Карелия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30629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Методические рекомендации по осуществлению закупок (пункт 4 письма Государственного Комитета Республики Карелия по управлению государственным имуществом и организации закупок от 21.07.2017 года № 7170/13.1-09/КИМ-и</a:t>
            </a:r>
            <a: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  <a:t>)</a:t>
            </a:r>
          </a:p>
        </p:txBody>
      </p:sp>
      <p:pic>
        <p:nvPicPr>
          <p:cNvPr id="8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5" b="41959"/>
          <a:stretch/>
        </p:blipFill>
        <p:spPr bwMode="auto">
          <a:xfrm>
            <a:off x="282030" y="1761845"/>
            <a:ext cx="3673113" cy="297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143" y="3876016"/>
            <a:ext cx="3371380" cy="26276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286" y="1617820"/>
            <a:ext cx="3614057" cy="52444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5143" y="2177143"/>
            <a:ext cx="3540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2A4D9C"/>
                </a:solidFill>
                <a:latin typeface="Monotype Corsiva" panose="03010101010201010101" pitchFamily="66" charset="0"/>
              </a:rPr>
              <a:t>Письмом доведены рекомендации по использованию ТРУ, которые произведены УФСИН по РК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2030" y="4905829"/>
            <a:ext cx="34481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2A4D9C"/>
                </a:solidFill>
                <a:latin typeface="Monotype Corsiva" panose="03010101010201010101" pitchFamily="66" charset="0"/>
              </a:rPr>
              <a:t>Кроме того, в письме определены параметры взаимодействия УО и заказчиков при закупках ТРУ, произведенных УФСИН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3236687" y="5832942"/>
            <a:ext cx="69668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740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21408"/>
            <a:ext cx="12192000" cy="4736592"/>
          </a:xfrm>
        </p:spPr>
        <p:txBody>
          <a:bodyPr/>
          <a:lstStyle/>
          <a:p>
            <a:pPr marL="0" indent="0" algn="ctr">
              <a:buNone/>
            </a:pPr>
            <a:endParaRPr lang="ru-RU" dirty="0"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26471" y="3909470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Monotype Corsiva" panose="03010101010201010101" pitchFamily="66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4110284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0629"/>
            <a:ext cx="12192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Monotype Corsiva" panose="03010101010201010101" pitchFamily="66" charset="0"/>
              </a:rPr>
              <a:t>Позднее рекомендации были дополнены следующим:</a:t>
            </a:r>
          </a:p>
          <a:p>
            <a:pPr algn="ctr"/>
            <a:r>
              <a:rPr lang="ru-RU" sz="2000" dirty="0">
                <a:solidFill>
                  <a:srgbClr val="2A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планировании закупки необходимо запросить в УФИН по Карелии не только информацию о возможности поставить указанные в Перечне товары (работы, услуги), но также запросить стоимость таких товаров (работ, услуг). В случае, если цена, предлагаемая УФСИН по РК (при условии возможности выполнения условий контракта (договора)), ниже, чем в предложениях других поставщиков (подрядчиков, исполнителей), то заказчику рекомендовано осуществлять закупку у учреждений и предприятий уголовно-исполнительной системы в соответствии с п. 11 ч. 1 ст. 93 Закона № 44-ФЗ.</a:t>
            </a:r>
          </a:p>
        </p:txBody>
      </p:sp>
      <p:pic>
        <p:nvPicPr>
          <p:cNvPr id="14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t="22396" r="38066" b="22395"/>
          <a:stretch/>
        </p:blipFill>
        <p:spPr bwMode="auto">
          <a:xfrm>
            <a:off x="0" y="2808285"/>
            <a:ext cx="4955903" cy="391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7" t="15626" r="29185" b="6189"/>
          <a:stretch/>
        </p:blipFill>
        <p:spPr bwMode="auto">
          <a:xfrm>
            <a:off x="5421801" y="2808285"/>
            <a:ext cx="3048000" cy="213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1" t="6903" r="4471" b="20200"/>
          <a:stretch/>
        </p:blipFill>
        <p:spPr bwMode="auto">
          <a:xfrm>
            <a:off x="9212025" y="3095169"/>
            <a:ext cx="272669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7526" y="4708922"/>
            <a:ext cx="1603387" cy="209720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000000-0008-0000-0000-00004300000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810" y="4652625"/>
            <a:ext cx="96139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68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16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Заключение соглашения с УФСИН по Республике Карелия</a:t>
            </a:r>
          </a:p>
        </p:txBody>
      </p:sp>
      <p:pic>
        <p:nvPicPr>
          <p:cNvPr id="9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2" t="5799" r="4285" b="8560"/>
          <a:stretch/>
        </p:blipFill>
        <p:spPr bwMode="auto">
          <a:xfrm>
            <a:off x="8599056" y="840509"/>
            <a:ext cx="3476830" cy="5652655"/>
          </a:xfrm>
          <a:prstGeom prst="rect">
            <a:avLst/>
          </a:prstGeom>
          <a:noFill/>
          <a:ln w="25400">
            <a:solidFill>
              <a:srgbClr val="2A4D9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6114" y="609599"/>
            <a:ext cx="81959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июня 2019 года между Правительством Республики Карелия и УФСИН по РК было подписано соглашение о социально-экономическом сотрудничестве и взаимодействии, в рамках которого раз в полугодие разрабатывается и утверждается План по организации закупок в исправительных учреждениях на следующее полугодие.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Указанный план формируется на основании предложений заказчиков Республики Карелия о планируемых к заключению в следующем полугодии контрактах с исправительными учреждениями УФСИН по РК.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52C34D-0D0D-22BF-9852-3792241B9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599" y="3335102"/>
            <a:ext cx="5083424" cy="3355060"/>
          </a:xfrm>
          <a:prstGeom prst="rect">
            <a:avLst/>
          </a:prstGeom>
          <a:ln w="25400">
            <a:solidFill>
              <a:srgbClr val="2A4D9C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0ED784-0021-1A92-B4C9-0979ACDE2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05" y="3429000"/>
            <a:ext cx="5083424" cy="3342252"/>
          </a:xfrm>
          <a:prstGeom prst="rect">
            <a:avLst/>
          </a:prstGeom>
          <a:ln w="28575">
            <a:solidFill>
              <a:srgbClr val="2A4D9C"/>
            </a:solidFill>
          </a:ln>
        </p:spPr>
      </p:pic>
    </p:spTree>
    <p:extLst>
      <p:ext uri="{BB962C8B-B14F-4D97-AF65-F5344CB8AC3E}">
        <p14:creationId xmlns:p14="http://schemas.microsoft.com/office/powerpoint/2010/main" val="668353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160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Информирование заказчиков о ТРУ производства </a:t>
            </a:r>
          </a:p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УФСИН по Республике Карелия: 2020 год</a:t>
            </a:r>
          </a:p>
        </p:txBody>
      </p:sp>
      <p:pic>
        <p:nvPicPr>
          <p:cNvPr id="6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2496" r="2527" b="2954"/>
          <a:stretch/>
        </p:blipFill>
        <p:spPr bwMode="auto">
          <a:xfrm>
            <a:off x="296954" y="1301929"/>
            <a:ext cx="3636418" cy="5556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887" y="2904339"/>
            <a:ext cx="7114486" cy="34384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0326" y="1422402"/>
            <a:ext cx="78310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поручению Главы Республики Карелия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МЭРиП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РК на постоянной основе осуществляет информирование территориальных органов федеральных органов исполнительной власти, органов исполнительной власти РК, органов местного самоуправления Карелии;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ежеквартально.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645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14CC1-DDB5-1641-EE4F-D8BEAF9C5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361" y="1225928"/>
            <a:ext cx="4703500" cy="5632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0160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Информирование заказчиков о ТРУ производства </a:t>
            </a:r>
          </a:p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УФСИН по Республике Карелия: 2022 год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320B1B-2445-239E-EE86-49064650E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99" y="1439433"/>
            <a:ext cx="5154075" cy="524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17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160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Информирование заказчиков: рассылаем каталоги продукции УФСИН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1265DC-58C4-6BE4-55C0-F05AAA078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161" y="1301929"/>
            <a:ext cx="12268161" cy="5556071"/>
          </a:xfrm>
          <a:prstGeom prst="rect">
            <a:avLst/>
          </a:prstGeom>
          <a:ln w="41275">
            <a:solidFill>
              <a:srgbClr val="2A4D9C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ED9D29-D45B-366F-34F7-354636871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2141"/>
            <a:ext cx="7690947" cy="3824259"/>
          </a:xfrm>
          <a:prstGeom prst="rect">
            <a:avLst/>
          </a:prstGeom>
          <a:ln w="47625">
            <a:solidFill>
              <a:srgbClr val="2A4D9C"/>
            </a:solidFill>
          </a:ln>
        </p:spPr>
      </p:pic>
    </p:spTree>
    <p:extLst>
      <p:ext uri="{BB962C8B-B14F-4D97-AF65-F5344CB8AC3E}">
        <p14:creationId xmlns:p14="http://schemas.microsoft.com/office/powerpoint/2010/main" val="3463558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1FE0BA-26A3-6106-61AD-CA157A10A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502" y="1240405"/>
            <a:ext cx="4798865" cy="2400295"/>
          </a:xfrm>
          <a:prstGeom prst="rect">
            <a:avLst/>
          </a:prstGeom>
          <a:ln w="28575">
            <a:solidFill>
              <a:srgbClr val="2A4D9C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C6E4CC-7123-86D7-D853-121B880EA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061" y="609082"/>
            <a:ext cx="3343764" cy="2658748"/>
          </a:xfrm>
          <a:prstGeom prst="rect">
            <a:avLst/>
          </a:prstGeom>
          <a:ln w="47625">
            <a:solidFill>
              <a:srgbClr val="2A4D9C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0" y="10160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Информирование заказчиков: рассылаем каталоги продукции УФСИН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00C1EA-2F0C-9EA7-C134-B5E235F6E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3193"/>
            <a:ext cx="5115371" cy="35015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C606FC-1B65-2C7C-6244-37E7EDA2B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139" y="2272590"/>
            <a:ext cx="5837583" cy="3009840"/>
          </a:xfrm>
          <a:prstGeom prst="rect">
            <a:avLst/>
          </a:prstGeom>
          <a:ln w="31750">
            <a:solidFill>
              <a:srgbClr val="2A4D9C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D971EE-40CC-E4BB-0797-0601B0D35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1775" y="3973866"/>
            <a:ext cx="5665304" cy="2812652"/>
          </a:xfrm>
          <a:prstGeom prst="rect">
            <a:avLst/>
          </a:prstGeom>
          <a:ln w="57150">
            <a:solidFill>
              <a:srgbClr val="2A4D9C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AF7FF0-20F7-7BD1-E05E-2BC3A257C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8283" y="2637183"/>
            <a:ext cx="4123717" cy="4220817"/>
          </a:xfrm>
          <a:prstGeom prst="rect">
            <a:avLst/>
          </a:prstGeom>
          <a:ln w="28575">
            <a:solidFill>
              <a:srgbClr val="2A4D9C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F18E436-FF29-F360-BE48-716AD552AE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6765" y="5282430"/>
            <a:ext cx="5749862" cy="1575570"/>
          </a:xfrm>
          <a:prstGeom prst="rect">
            <a:avLst/>
          </a:prstGeom>
          <a:ln w="28575">
            <a:solidFill>
              <a:srgbClr val="1D11B5"/>
            </a:solidFill>
          </a:ln>
        </p:spPr>
      </p:pic>
    </p:spTree>
    <p:extLst>
      <p:ext uri="{BB962C8B-B14F-4D97-AF65-F5344CB8AC3E}">
        <p14:creationId xmlns:p14="http://schemas.microsoft.com/office/powerpoint/2010/main" val="19234622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10292</TotalTime>
  <Words>1535</Words>
  <Application>Microsoft Office PowerPoint</Application>
  <PresentationFormat>Широкоэкранный</PresentationFormat>
  <Paragraphs>164</Paragraphs>
  <Slides>30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Примеры успешно реализованных проектов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Игнатенкова</dc:creator>
  <cp:lastModifiedBy>Екатерина Носова</cp:lastModifiedBy>
  <cp:revision>610</cp:revision>
  <dcterms:created xsi:type="dcterms:W3CDTF">2017-10-28T12:32:55Z</dcterms:created>
  <dcterms:modified xsi:type="dcterms:W3CDTF">2022-12-08T07:33:41Z</dcterms:modified>
</cp:coreProperties>
</file>